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1" r:id="rId4"/>
    <p:sldId id="268" r:id="rId5"/>
    <p:sldId id="274" r:id="rId6"/>
    <p:sldId id="272" r:id="rId7"/>
    <p:sldId id="273" r:id="rId8"/>
    <p:sldId id="270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4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20:02.8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52 7559,'-18'-8'1810,"3"1"2581,7-5-4447,4 8-17,-5-6-386,1 10 1741,6 0-750,-5 0-11,7 0 342,0 0 554,3 0-633,3-1-347,7 1-297,-1-1 712,31 1-707,-24 0 180,39 0 464,30-7-649,-9 8 0,2 1-134,-25-5 0,0 2-1641,26 4 1,-11 2 1813,-39-2 51,20 3-438,-23-4 505,13 3-2389,-6 0 2103,7-2-1428,-14 2 1417,-10-5 1457,-4 0-1469,11 2-626,-8-1 626,7 1 1827,-18-2-1524,1 1-56,-5 0-123,-1 0 2716,-2-1-2599,0 0-262,1 1 27,1-1 2020,0 2-2014,1-1-67,3 1 27,-2-1-10,2 0-62,-3 0-736,9 5 0,-9-3 0,8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0:57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2394 382 26133,'77'-22'50,"-1"1"1,16-10-68,-7 20 6,-63 9-34,0 0-431,13 0 78,-16 1-2229,10 4 230,-23 1-7434,-7 7 8778,-3-5 0,-2 1 1,4-5-1</inkml:trace>
  <inkml:trace contextRef="#ctx0" brushRef="#br0" timeOffset="193">2478 548 16829,'1'4'2963,"0"-1"-2397,-1-3 3539,0 0-4956,174-20 1,-131 15 0,44-5 0,0-1 0</inkml:trace>
  <inkml:trace contextRef="#ctx0" brushRef="#br0" timeOffset="-1384">1312 49 23808,'-88'-27'454,"14"6"-281,61 22 23,1 1-3517,-45 63 3540,18 6 236,3-5 1,2 4-394,16-20 0,10 2-930,19 36 0,10-2 957,6 1-75,2-23 0,1-7 13,-5-24 6,-10-19 2137,4-2-2170,64 31 0,-55-29 0,45 23 0</inkml:trace>
  <inkml:trace contextRef="#ctx0" brushRef="#br0" timeOffset="-734">1603 361 25455,'50'-16'209,"-1"1"0,4 0 0,-2 10-5757,21 39 5559,-31-14 6,-16 20-539,-63-1 0,-18 1 505,-1 20 509,6-13 0,4 0-458,18 5 475,98-28 1,20-10-504,-41 1-176,43-3 1,-8-8 185,-65-10-49,7-5-219,-12 5-526,0-1 2445,-16 6-4680,-12 2 3789,3 4 0,-1-2 0,7 1 0</inkml:trace>
  <inkml:trace contextRef="#ctx0" brushRef="#br0" timeOffset="-468">1437 632 24010,'91'-19'-50,"0"0"0,1 1 0,-18 4 1,-2 2-1,-12 4 0,15 3 1,-50 11-1</inkml:trace>
  <inkml:trace contextRef="#ctx0" brushRef="#br0" timeOffset="67066">0 840 25769,'11'43'414,"-2"-1"-5979,-12-11 5666,1 2 1187,-1 19-1210,1-11-39,1 11 897,0-17-863,11 58-2477,-1-43 1759,4 30-430,-5-60-3019,-5-14 4094,-1-1 0,0-1 0,-1-2 0</inkml:trace>
  <inkml:trace contextRef="#ctx0" brushRef="#br0" timeOffset="67400">187 1340 23489,'4'55'417,"0"0"0,25 25-3387,28-79 3015,-13-8 39,4-19 957,-37 13-520,-2-20 144,-6 13-486,-4-13 56,-15 13 118,-44-1 1416,5 5-1769,2 24 0,26-4 0,33 16 0</inkml:trace>
  <inkml:trace contextRef="#ctx0" brushRef="#br0" timeOffset="67851">500 1485 25394,'12'65'560,"-3"-16"-527,-8-54-5,0-5 17,3-10-6,6-17-28,0 5-11,5-9-11,-4 18 22,10-9-33,13-5-3370,-5 7 3403,9 2-379,-17 17 373,0 3-5,0 3 45,7 0-6,-9 4 90,8 7-23,-16 1 365,5 35-382,-11-20-89,-10 47 0,-4 4 0,4-38 0,-4 18 0,-1 0 0</inkml:trace>
  <inkml:trace contextRef="#ctx0" brushRef="#br0" timeOffset="68196">999 1464 25578,'23'47'266,"-1"-1"0,19 28-154,24-88-67,-33 5-6,30-11 23,-45 9-3781,-55-64 3747,1 45-1443,-26-41 1365,12 63-326,18 17 102,7-1-140,3 6-214,19-5-5752,9 6 6380,6-4 0,-1 0 0,-2-7 0</inkml:trace>
  <inkml:trace contextRef="#ctx0" brushRef="#br0" timeOffset="68697">1312 1464 19036,'25'91'6901,"-16"-72"-6884,19-15-1861,-24-41 1760,7-55 17,-3 70 563,-1 1-552,2 3 39,7-8 51,-7 15 278,6-4-290,-11 14 23,0 2 28,0 2 945,1 2-732,5 22-191,-5-11 6,5 15 106,-3-12-112,-1-5-22,2 3 11,-1-7-50,1-1 5,0-2 45,44-21 0,8-10-106,-19 9 33,18-8 0,-8 2 17,-40 14 235,-17 26-162,1-7 67,-7 31-1016,2 44 0,3-46 0,1 33 0</inkml:trace>
  <inkml:trace contextRef="#ctx0" brushRef="#br0" timeOffset="68866">1895 1423 26368,'28'46'-899,"0"1"0,16 27-517,-45-35 1,1-24 0,-2-1 0</inkml:trace>
  <inkml:trace contextRef="#ctx0" brushRef="#br0" timeOffset="69000">1999 1235 21993,'8'1'1675,"-1"0"-1748,-7-1-1047,0 0 0,0 0 0</inkml:trace>
  <inkml:trace contextRef="#ctx0" brushRef="#br0" timeOffset="69331">2415 1340 26833,'-34'19'207,"1"2"-140,5-1-5666,1 2 5779,-18 25-158,18-16 1426,-9 18-1386,24-13 825,12-2-808,17 3-1,24-11-84,6-13 6,24-14 0,1-5 0,-27 3 0,9-4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03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1 24906,'-9'50'226,"0"0"1,-6 38-97,13-51-29,2 1-34,-2 3 92,-7 37 1,-2 4-149,1-16-1946,-7 32 0,-1-11 2002,10-66-17,-5 20 366,34-72 0,16-20-402,3 17 0,4 1-1157,6-19 0,2 4 1135,-4 18 0,-6 14 8,-5 28 5,-21 2 2264,-10 28-2275,-7-19-9331,8 74 9337,-3-65 0,3 45 0,-4-74 0</inkml:trace>
  <inkml:trace contextRef="#ctx0" brushRef="#br0" timeOffset="309">562 625 23903,'7'53'297,"1"5"1742,79-90-2926,-63 33 940,24-24 0,-9-6 364,-41 14-305,-24-11-106,9 13-1,-20-6 169,18 16-169,-1 3-5599,-43 38-4237,47-20 1078,-31 25 8825,57-33 0,-5-8 1,-2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01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35 833 21114,'-20'-60'885,"5"9"-6327,18 41 5644,2 1 252,11-9 1061,-3 8-1370,15-12 788,-9 11-776,18-8-1983,-12 6 1943,11-3 1390,24 10 1,1 5-1503,-18 2 37,19 4 0,-13 16 221,-73 47 1,-27 13-194,26-29 0,-3 4 17,-16 26 1,-8 12 0,10-15-1545,5 2 1505,9-20 0,17-14 2367,43-40-2191,30-23 0,21-15 0,-13 8-3267,0 13 2972,3-15 0,11-6 0,-38 21-1318,-52 28-8442,-4-5 9379,1-1 0,2-4 0,6-7 0</inkml:trace>
  <inkml:trace contextRef="#ctx0" brushRef="#br0" timeOffset="350">764 500 23976,'15'48'286,"-2"-7"-146,-10-24 201,1 10-273,-2-11 817,1-7-868,-1-14-23,1-13 1,2 0 5,32-52 5,-17 39-3374,32-42 3352,-33 57 50,11-2 443,4 76-1043,-10 29 0,2-5 0,-21-5 0</inkml:trace>
  <inkml:trace contextRef="#ctx0" brushRef="#br0" timeOffset="816">1305 1 23814,'-5'73'588,"1"-8"-375,-1-34-17,3-1 459,7 45-4856,-1-41 4313,10 39 1022,-2-60-910,6-3-498,-36-52 276,-23 67 1,-6 5 9,-4-52 385,18 106-374,87-87-23,6 4 0,0-2 0,-7-14 0,0 2 0</inkml:trace>
  <inkml:trace contextRef="#ctx0" brushRef="#br0" timeOffset="1134">618 917 23803,'55'-18'456,"0"-1"0,33-9-360,-38 13-35,-12 4-207,9 0 1,5 0-9242,29-1 9387,-26 3 0,-2 1 0,-5 4 0,-29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20.6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65 22291,'24'-33'1209,"-5"7"-940,-19 23-101,-1 0 78,-40 8 499,34 42 1,4 7-3911,-27-22 3165,27 23 0,14-8 11,8-45-241,-9 0-3697,7 0 3927,3-5 0,-6 2 0,-1-3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25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349 205 23231,'51'-82'1686,"-9"14"-834,-37 44-757,-3 12-28,1-5-22,-3 16 28,-7 8 84,-2 27-146,0-6 28,0 46-1629,7 6 1,1 0 1578,-1 1 218,-3 5 0,-1-17-157,3-58-27,-13-9-23,10-11-2285,-68-56 2156,1 74 140,6-6 0,2 8 2286,-4 46-2286,41 18 39,89-62 1,20-11-1043,-11 11-1338,6-14 0,-14-1 554,-55 3 1776,-17 6 0,6-5 0,-4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25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25035,'22'35'252,"-4"-2"-174,-18-15-10,0 1-1,0-1 34,4 6-73,-2-6-23,3 4 96,4 0 269,9-6-191,3-6-2536,0-10 2474,26-60-139,-16-2-1043,40 101 343,-44-58 215,-7 70 0,-6 2-1252,-11-53 1759,4-1 0,-4 0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26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94 23791,'53'11'1168,"0"-1"0,25 4-6772,-28-32 5716,-24 0 310,-15 9 245,13-20 477,-16 15-1037,-2-13-124,-31 16-17,-22 8-1944,-9 13 1989,3 9 11,19 4 1991,10 8-1493,21 23 77,21-7-541,3 5 17,47-21-73,-12-32 0,0-5 0,7 12 0,27-19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21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264 459 24323,'-89'-5'986,"57"63"-975,41-37 0,36 47 1,-22-60-5634,7 12 5640,-11 0 1436,0 4-1376,-14-6 905,-6-6-692,-9 6 0,-8 1-5,-23 7 3234,0-7-3458,-20-1-73,20-11-23,4-3-184,13-4-62,14-1-2218,1-8 324,10 1-7657,6-11 8220,0 10 0,2-1 0,-7 7 0</inkml:trace>
  <inkml:trace contextRef="#ctx0" brushRef="#br0" timeOffset="234">326 126 25931,'13'6'377,"-3"53"0,-7 40 0,-1-14-477,1 5-844,2-1 1,3 14-1,2-40 1,-4-56 0,12-4-1</inkml:trace>
  <inkml:trace contextRef="#ctx0" brushRef="#br0" timeOffset="1052">97 396 26620,'79'-53'258,"-9"11"-247,-38 38-22,0 3-1126,62 17-4874,-45 8 5362,35 6 231,-63 7-585,-17-11 2871,4 41 0,-1 3-1509,-3-25-174,3 25 0,-2-22 884,-5-53-973,0 0 32,-1-7 3348,-2 0-3397,0-2 66,-3-12-89,0-16-3425,2-2 3408,1 0 39,9 5-38,1 19-7,10-9-27,3 10-424,30 3 1,8 4-445,-4 4-368,8 2 1,5 7-8602,26 33 12285,-48-18 3638,20 10-2777,-73-26-2292,-35-10-923,21 7-10,-26-5 162,8 28-196,17-7 62,-26 22-2163,20 30 2168,19-25 2291,21 21-2419,43-64 5,-11-2 33,21-35-2279,-46 26 2269,10-13 61,-18 18 2285,-11 9-2324,-7 30-613,28 26 1,-23-12 0,31-1 0</inkml:trace>
  <inkml:trace contextRef="#ctx0" brushRef="#br0" timeOffset="1278">1305 542 26670,'-11'51'0,"1"-1"0,-7 35 0,16-70-1701,-1 12 1701,7-19 0,-5 11 0,5-22 0</inkml:trace>
  <inkml:trace contextRef="#ctx0" brushRef="#br0" timeOffset="1383">1221 396 22190,'3'12'1624,"-2"-3"-2464,-1-9-1647,0 0 0,0 0 0</inkml:trace>
  <inkml:trace contextRef="#ctx0" brushRef="#br0" timeOffset="1767">1346 688 16297,'3'8'9656,"9"11"-9207,-6-23-421,8 6 151,-3-20-129,20-34-335,-12 21 319,16-26-34,-18 32 229,0 2-140,21-17-50,-17 21-5,16-12 39,-23 27 16,0 1 186,16 11 397,-3 56-1176,-10-15 0,-2 3-2425,5 28-6902,-11-18 7373,-6-68 0,1-8 1,-4 12-1</inkml:trace>
  <inkml:trace contextRef="#ctx0" brushRef="#br0" timeOffset="2133">1929 1 27432,'29'54'168,"-5"-11"-129,-29 5-11,2-12-5,-1 0-4219,0 29 4213,2-24 837,2 48-826,4-41-39,1 10-1,2-22-2295,0 5 2273,-2-17 2263,2 10-2447,-3-19-303,1-3 521,-4-2 0,1-4 0,-4-4 0</inkml:trace>
  <inkml:trace contextRef="#ctx0" brushRef="#br0" timeOffset="2321">1783 375 27298,'71'-17'13,"0"0"1,0 0-1,-21-5 1,-3 4 0,19 17-1,1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21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54 18952,'3'8'5987,"2"-2"-5959,-9 1-11,2 0 34,-9 22-29,6-14-22,-1 12 22,7-16 6,3-2 466,74 6-3763,-16-22 3280,32 9 34,-38-27 50,-30 1-2262,-7-1 2217,-6 2 191,-40-5-213,12 18 2151,-65-9-2661,53 22-2442,-27 11-1580,50 3 5352,12 8 0,-3-15 0,4-2 0</inkml:trace>
  <inkml:trace contextRef="#ctx0" brushRef="#br0" timeOffset="466">416 137 23321,'31'24'2694,"-9"17"-2599,17-124-78,-19 62-11,16-15-6,-16 21 5,2 2 63,11-1-40,2 3-23,7 2 34,-2 9-44,-14 4 22,7 55-101,-29-7-644,-3 38-4065,-11-46 2384,-3-16 2409,18-30 0,-3 1 0,5-4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36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26575,'11'62'-2,"-1"0"1,7 18 0,-16-45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25:05.5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49 24732,'-47'-27'62,"5"6"-23,21 23 655,-21 75 1,13 23-549,48-35-113,-20 33 1,14-12-95,68-68-63,9-18 124,-31-14 0,-4-1 0,-11 5 0,42-17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37.0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19633,'3'8'650,"0"-3"-221,-3-5-489,0 0 0,0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37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0 263 19350,'5'3'3697,"0"-1"-3221,-5-2-51,0 0 1239,2 58-1541,7-84-70,21-10 1,5-5-1224,-2-34 1181,1 3 1,4 15 128,-2 47-67,-14 6-1,10 0 29,-13 10-28,-2 7-28,-2 2-230,-8 42 0,-5 9-5811,2-19 5178,-4 14 1,4-7 1015,9-39 0,-9-13 0,8 0 1</inkml:trace>
  <inkml:trace contextRef="#ctx0" brushRef="#br0" timeOffset="449">666 117 25746,'-89'-14'498,"26"48"1,22 10-6014,56-10 5532,-34 59 11,67-86 1392,-15-14-1436,8-10 886,9-14-864,-9 1-1391,-9 1 1368,-17 14 2709,-6 6-2698,3 3-5,-3 4-17,11 16 45,-11-4 67,10 24-1184,-8-4 1246,1 3-614,-34 60 1,-25-4 220,-29-67-915,9 49 0,1-13 608,-16-100 300,13 3 1,52 28-1,-8-2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36.3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21 26586,'-2'69'275,"0"-21"-230,7 2-6,0-22-5660,1 14 5632,-1-11 1353,8 39-1364,-5-37 859,14 40-10690,13-20 9230,-14-16 1,8-2 0,-28-35-1</inkml:trace>
  <inkml:trace contextRef="#ctx0" brushRef="#br0" timeOffset="344">233 1 20028,'19'38'6749,"-3"0"-6592,-18-10 5,1 2-1932,4 27 0,2 5 1820,3-1-743,-2 0 0,1-5 721,3-23-23,4 5-10,-6-16-130,6 13-352,-8-23 39,-1-1 2022,-1-4-5019,-2-1 4293,0-2 0,-2 0 0,2-3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35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26 194 24178,'3'79'364,"0"-14"-258,1-55 107,0 0 885,-1-2-947,-1-3 40,-4-15-152,0 0 151,-11-49-139,7 24-23,-7-23 33,9 14-61,1 10-11,1-7-118,49-7-95,-26 37 51,32-10-124,-38 34-134,-5-4-225,2 2-346,1-1-8829,13 8 8678,-12-9 1,7 4 0,-18-11 0</inkml:trace>
  <inkml:trace contextRef="#ctx0" brushRef="#br0" timeOffset="268">463 153 23803,'-61'65'464,"12"-10"455,92-37 0,16-10-712,-26-9-157,23 9 1,-6-7 27,-41-21-16,-8 4-23,-2 1 146,-38-33-3566,6 24 2821,-53-4-1014,51 32-1961,-2 16 2968,47-8 0,-2-6 0,3-4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2:34.5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84 174 19848,'42'-80'1960,"-6"15"-1561,-26 55-108,-1 2 56,2 2-308,-4 3 56,1 1 101,-4 6 12,0 4-96,-1 2 112,0 11 5,-1 2-27,2 11 162,5 38-182,-3-16 0,0 3-149,0-4 1,-2-2-23,1 1 0,-1-4 57,-6 13-24,2-32 12,-2 24-39,2-33-17,1 4-73,0-25-39,-1-2-1551,0-8-5137,0-5 6800,0-2 0,0 5 0,0 6 0</inkml:trace>
  <inkml:trace contextRef="#ctx0" brushRef="#br0" timeOffset="587">1 319 14045,'5'10'4475,"-1"-2"-3393,-4-8 2004,0 0-7643,83-38 5156,-15 32-1129,-17-13 0,-1 2 558,11 25 943,-32 0-1268,2 1-1310,20 4 828,-19-6-111,-9 16 980,-18-14 1517,-18 11-1451,-5-2 2292,5 26-2325,10-7-2330,6 8 2359,22-25 2435,16-12-2430,-3-2-2353,7-6 2275,-17-4-78,34-57 83,-44 40 1623,30-41-1640,-55 52-190,-78-20-140,59 19-113,-54-14-178,77 26 554,44 3 0,-31-2 0,32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3:03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44 113 21002,'-8'-59'3383,"6"6"-3366,-5 96 0,0 25-17,4-2 8,-6 15 0,2 9 185,7-9 1,3-9-3441,1-4 3035,3 28-147,-5-95-1153,-2 2 39,-1 0 1473,-1 9 0,1-8 0,-1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3:04.8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25601,'9'86'523,"-5"-33"1,0 2-3279,-2 7 1,-1-2 2748,2 34 6,0-25 1415,-3-33-1415,0-9 803,-1 26-1755,1-26-6487,0 17 337,1-29 7102,1-3 0,-1-10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3:04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0 22559,'-26'93'398,"5"-12"-241,16-49 545,3 31 1,2 5-551,0-15-411,0 12 1,1-6 387,0-39 149,1-5 24,1 3 511,0-10-718,1-6-45,2-15-38,0-3 7,23-22 1,14-6 256,4 8 0,4 5-131,2 5 1,-1 11-3465,23 21 3313,-62 65-285,-25 2-202,9-31 96,2-7-5490,16-7 5320,-2-16 0,4 2 0,-9-11 0</inkml:trace>
  <inkml:trace contextRef="#ctx0" brushRef="#br0" timeOffset="381">596 479 23607,'-12'64'1780,"30"-34"-2492,27 6 891,34-48 147,-47 0-163,26-13 459,-21-12-499,-71-5-151,27 8-266,-51 23 0,-7 13 445,31 4-1630,-38 14-3969,65-10 3785,-3 0 1120,18-1 1,-6-7-1,7 3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3:06.0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317 59 25696,'-59'-15'140,"0"1"0,-23-15-90,34 59-16,31-15-6,1 0 11,-6 13-44,8 3 397,33 37-364,4-33-28,61-2 0,9-10 0,-39-15 0,15-3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3:07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91 521 25612,'-45'-18'22,"10"10"-55,31 17 50,4 4-6,5-3-6,5 1 23,36 18-11,-17-12-11,25 13-6,-27-17-6,-2 0-3352,17 13 3369,-19-9-825,5 27 1139,-36-27-207,-5 9 100,-48-17-347,4-7-1910,-19 2 1070,32-2-375,20 1 438,21 1 906,-2 3 0,3-3 0,0 0 0</inkml:trace>
  <inkml:trace contextRef="#ctx0" brushRef="#br0" timeOffset="369">528 0 25847,'13'96'73,"-3"-13"-2325,-15-17 2352,1-24-32,0 23-7,1-32 746,2-1-706,-3 11-2563,-1 20 2495,0-7-49,1 2-96,3 3 414,-1-35-4845,-10 24 3976,2-40 0,-2-1 0,7-8 0</inkml:trace>
  <inkml:trace contextRef="#ctx0" brushRef="#br0" timeOffset="600">215 417 24368,'48'-25'622,"0"1"0,39-18-448,-42 34-141,46-3-3820,2 5-6044,-7 0 9804,-25 7 0,-54-1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22:13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6491 15608,'50'-59'966,"0"1"1,0-1 0,0 0 0,-9 15 0,0 0-920,4-11 1,8-12 0,0-1-1,-8 6 426,2-11 1,-4 1-149,-10 14 0,1-4 0,-1 3-306,12-19 1,0-3 45,-5 0 0,2-6 1,1 6 5,-3 19 0,-1 5 0,0-1-1189,-4-3 0,-1-1 1,1 3 1142,23-23 0,-3 11-2198,0 4 2251,-12 21 1,2-4-32,2-4 1,3-7-8,-6 4 1,6-9 0,-1 0 0,-8 9-792,-1 1 1,-3 1 765,3-4 0,3-6 0,-8 3 886,-9-11 1,-7 7-818,2-2-40,1-5 1,-3 4 39,-9 21 23,0 2 50,1 0-12,0 0 68,10-18 0,3-3-196,-2 3-6,1 0 0,3 0 1731,14-5-1708,6-4 36,2 7 0,10-11 42,-13 18 0,5-6 0,1-1 1,-5 7 1277,13-16 0,-2 3-1390,-2 1 0,3-4 0,-14 15-2972,-9 3 2972,-7 14-516,7-15 1,10-15 0,-7 11 543,4-6-326,12-20 1,-5 7 309,-31 52 155,-1-1-105,19-40 61,-13 8 0,-1-2-25,-4 14 0,-1 0-50,1-11 0,-5 7 1976,-11 18-2061,3-22 1,1 0-15,-1 15 502,1-13 0,1 3-591,2 33 73,-1 4-12,4-7 3455,-4 9-3371,0 1 18,-1 1-12,1-2-6,0 0 7,-1 1-12,-1 2 5,3-3-5,-2 3-11,17-27-28,1 7-3359,3-7 3376,3 5 27,-18 18 46,22-40-90,-8-2-2275,0 0 2202,-9 8 62,-15 41 0,1-7 72,2 0-16,-3 4-1,1-3-22,0-4 40,-1 4 2256,1-6-2279,-1 2 12,-2-3-40,-1 7-23,-2-4 3342,-2 16-3683,-77 40-2515,30-16 2918,2 1 0,0 1 17,6-7 50,-5 0 1,-1 0-459,9-3 402,-54 17 79,69-25-118,13-3 2760,-3 0-2827,15-3 50,1 0 6,6-1-4888,44-14 1,14-7 3041,11-10 3219,-8 8 1,-3-1 1337,-13-4 284,-17 3-36,-5 3-28,23-21 2389,-30 25-5292,2-2 0,-23 24 0,9 33-1707,-6-23-1253,8 26 56,-7-24 46,7 14 2964,6 34-343,-3-20 249,-2 16 10,-6 11 23,-5-14-45,2 16 11,-4-36-1624,26 23-532,-12-34-5042,21 35 7187,-22-47 0,-6-6 0,-4-3 0</inkml:trace>
  <inkml:trace contextRef="#ctx0" brushRef="#br0" timeOffset="1324">5 6116 16544,'25'-54'1056,"-1"0"1,1 6 0,-3 6-956,-2 9-5252,6 8 5207,-20 21 1414,5-1-966,-18 47 0,-9 15 389,6-23-879,-5 23 0,0-3 31,6-32 106,-4 11 219,-6 25-268,6-14 172,0 7 0,1-1-190,5-19 124,-6 47-169,12-64 3403,1 12-2955,54 24-481,-36-32 151,47 40-84,-59-52 44,5 5 34,-10-11 253,3-5-220,3-6-3486,2-2 3386,2-5 101,6-3-401,-2 4 322,5-5-5,-3 6 6,1 0 207,25-15-2233,25-12 1930,18 1-109,-37 20 0,-1 9 98,26 39 0,-32-18 0,-18 31 0</inkml:trace>
  <inkml:trace contextRef="#ctx0" brushRef="#br0" timeOffset="86108">4190 5700 18498,'66'-65'961,"-19"31"0,-2 10-413,-3 21-369,15-4 23,-25 7 11,-16 0 1212,51-9 1,26-2-2383,-15 6 0,8 1 0,10 1 1024,-18 2 0,9 0 0,6 0 0,2 1 1,0 1-1,-2 0-416,-2 1 1,1 1 0,0 0 0,0 0 0,-3 1 0,-2 0 352,3 1 1,-2 0 0,-2 1-1,-3 0 1,-4 0-58,26 2 1,-6 1 0,-22-3 86,-8-1 5,-21-2 0,7 0 41,9-1 1,8 0-1,0 0-34,-1-1 1,2 0 0,2 0 230,17 0 1,3 0 0,-2 0-217,-12-1 1,-3 0 0,-7 1 1189,-7-1 1,-6 1-1249,-4-1 0,-8 2 53,-17 3-45,-18-3 373,10 2-350,-20-3 229,-1-1-118,1 0 2529,1 0-2613,0 0-27,0 0 5,0 0-61,13-3-85,-8 2-139,9-1 246,-20 19 0,5-13 0,-10 13 0</inkml:trace>
  <inkml:trace contextRef="#ctx0" brushRef="#br0" timeOffset="166399">4752 6720 20985,'24'36'1238,"-6"-10"-1064,-6-10-40,-5-6 225,10 18-314,-9-12 11,7 13 72,-11-8 231,-2 12-124,-8-3 6,-3 5 117,-11-14-128,-4 6-225,8-12 7,2 6 189,12-4-100,2-10-17,0 6 0,2-13 56,3-24-134,-1 8-1,3-20 6,-3 13 1,-1-3 21,5-38-1484,-4 28 1462,3-28 6,-4 40 6,3-33-18,-3 29 1,4-32-17,10 21 11,-6 13 0,11-8 5,-10 23-1895,33-8 1890,-14 17-2269,16-6 2286,-19 23-11,-5 9 13,21 45 1,1 7 3,-6-14-726,7 22 1,-6-5 797,-28-43 1444,2 5-1477,-4-2 2318,-5-15-2357,0-1-174,-4-11-1804,0-11-3378,-1 1 6181,-1 1 0,1-1 0,-2 1 0</inkml:trace>
  <inkml:trace contextRef="#ctx0" brushRef="#br0" timeOffset="166956">5731 6699 23814,'-24'-23'235,"4"6"-117,10 27 223,-11 18-302,9-11 17,-11 21-33,14-12 27,0 24-50,4-20-45,30 44 57,-12-55 10,24 24 101,34-56-112,-35 3 12,43-15 201,-23-28 0,-7-5-163,-14 16-39,17-14 1,-16-1 73,-58 18-90,8 20-6,-20-13 0,11 26 5,-3 1-16,-1 3-3426,-44 7 3415,33 0-119,-39 9-1205,50 3-244,6 7 559,12-4-688,12 0-7070,11-2 8789,2-3 0,-2-2 0,-4-6 0</inkml:trace>
  <inkml:trace contextRef="#ctx0" brushRef="#br0" timeOffset="167508">6251 6678 23483,'37'87'174,"-8"-18"-5812,-21-42 5666,0-2 1409,-4-6-1404,2 3 877,-3-9-753,1 9-101,-3-11 0,2 5 39,-3-13 3650,0-2-3470,0 0-203,-1-3-10,0 0 0,-1-4 184,0-24-229,1 13 0,1-21 33,28-40-33,-1 26-1716,-4 5 0,1 3 1699,5 8-2257,64 24 2246,-51 24-317,44 4 328,-64 10 11,8 31-11,-16-30 6,13 29-74,-19-12 57,-5-25-17,1 20-1534,-2-25 2721,-1-7-2834,2 3 1675,3-9 0,-3-1 0,1 0 0</inkml:trace>
  <inkml:trace contextRef="#ctx0" brushRef="#br0" timeOffset="168105">7188 5908 22918,'-12'53'333,"1"-1"0,-6 40-98,16-54-2404,5 33 0,1 6 2292,0-4-76,0 2 1,2 4-497,-2-21 0,1-6 444,0 25 165,-2-24 0,0-2-155,-2 1 4,-5 5 137,3-34 1800,-3 17-1789,6-86 2507,-1 22-2686,4-38-101,15-33 100,-10 50 1593,15-46-1665,14 44-2805,11 19 2967,15-2-76,-19 26 26,-19 17-2219,-6 24 2213,-7-4-11,7 12 0,-12-12-11,-3-10-1247,0 29 1,0 5-8574,4-6 8235,-3 3 1,-1-6-1,-1-30 1,-5-16 0</inkml:trace>
  <inkml:trace contextRef="#ctx0" brushRef="#br0" timeOffset="168509">7896 6658 23332,'-53'39'599,"6"19"-6192,42-36 5655,-2 17 1408,11-22-1240,52 22-208,-27-23 855,41 14-849,-45-28-12,-1-1 315,42-42-202,-33-5-107,22-17-766,-49-2 777,-11 34 444,-54-38-466,-21 47-135,-10-11-2234,13 41 1138,53 14 408,13-7 1556,12 2-744,19 1 0,-11-12 0,9 6 0</inkml:trace>
  <inkml:trace contextRef="#ctx0" brushRef="#br0" timeOffset="168908">8437 5846 24424,'2'35'482,"-1"-2"-331,-4-8-1024,-3 28 1,1 5 973,1-5 67,-1 16 0,-1 17 0,2-15-140,2-7-902,4 1 0,3 12 1,0-17 873,4-17-6,14 38 974,-12-64-1215,9 3-853,-10-9 825,6 2 722,-14-12-913,0-1 1185,-1-1 0,0 1 0,-1 0 0</inkml:trace>
  <inkml:trace contextRef="#ctx0" brushRef="#br0" timeOffset="169392">8895 6491 22543,'-84'20'683,"14"-2"-297,34 20-352,19-18-6,-13 22 179,31 39-185,4-47-5654,17 53 5632,-2-69-430,27-3 1,8-11 731,18-35 120,-21 27 0,-5-8-131,-11-34 1,-20-7-113,-55-9-168,25-11 0,-44 29-3004,-27 25 2299,56 11-241,-46-5 1138,73 14-203,5 0 0,-3 0 0,4 0 0</inkml:trace>
  <inkml:trace contextRef="#ctx0" brushRef="#br0" timeOffset="169907">9207 6533 21315,'3'53'720,"0"1"0,2 31-585,-8-54-12,3-11-5,-2-1-5532,2 4 5559,-2-9 2199,0 3-1689,-3-91-571,11 16-95,-5 5 0,0 1-1,14-11 1,-4 29-22,10-28 2092,8 7-2070,0-1-6,1 20 17,-13 25 0,7 2 51,-8 4 100,22 11-106,-23 1 45,13 17 190,-6 42-241,-9-28 901,8 32-845,10 13-134,-19-48-17,17 43-40,-23-64-50,-2-4-4637,8 8 2233,-5-10-6048,4 6 8598,-6-13 0,-3 0 0,0-1 0</inkml:trace>
  <inkml:trace contextRef="#ctx0" brushRef="#br0" timeOffset="170340">9978 6408 22739,'-40'33'224,"0"-1"0,-25 25-68,60-36 483,-1 35-2125,4-26 1558,2 26-3133,24-13 3122,-9-22-16,15 15 947,-12-29-774,42-15-167,-30-1-1,30-15 146,-17-50 383,-22 34-574,-39-39 1,-15 3-286,5 44 92,-21-16 1,0 14-289,28 43-92,-11 35 1,18-29 0,-7 23 0</inkml:trace>
  <inkml:trace contextRef="#ctx0" brushRef="#br0" timeOffset="171041">10269 6470 22128,'2'54'658,"0"0"0,2 31 462,-15-15-980,6-44-22,-3 25 627,8-39-616,0-7-51,0 1-50,0-8 6,0-4-28,6-23-6,-2 9-6,6-18-3498,24-47 3448,11-3 59,-23 39 0,1 1-2249,31-34 2274,-37 63-6,6-3-11,-14 15 12,2 6-23,-4 2 0,4 3 5,-6 5 2275,-2 3-2269,0 3 67,5 45-55,-4-30 3380,5 32-3392,-3-43 62,11 16-39,-7-20 5,7 11 112,17-37-145,-17 3-1,21-12-10,-22 4-23,36-65-3398,-29 45 3395,7-12 0,0 2-8,-13 27-6,6-4 23,-12 18 5,-4 10 98,6 42 1,0 10-82,-3-18-415,10 30 0,3-3-2004,-4-43 134,7 12-1821,-10-22-4643,-7-9 8749,0-1 0,-5-2 0,-2 0 0</inkml:trace>
  <inkml:trace contextRef="#ctx0" brushRef="#br0" timeOffset="171341">11268 6304 24335,'18'52'336,"-1"1"0,9 31 0,-4-6-908,-15-19 572,32 20 0,-33-84 0,12-13 0</inkml:trace>
  <inkml:trace contextRef="#ctx0" brushRef="#br0" timeOffset="171498">11435 6033 16723,'-24'7'-3005,"3"-4"1,23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3:06.4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7 149 19973,'-2'1'5926,"-3"-2"-11135,42 65 5271,-4-46 1370,12 34-1382,2-55-22,-29-1 73,15-11 972,-22-20-832,-44-21-197,16 13-134,-40 11 1,11 19 89,73 50 0,-70-33 0,92 38 0</inkml:trace>
  <inkml:trace contextRef="#ctx0" brushRef="#br0" timeOffset="417">319 128 24273,'12'50'403,"0"0"0,7 30-235,-17-75 483,1-1-495,-2-2-49,1-3-1,0-9-67,1 0 34,30-76-67,3 27 8,-7 9 0,2 3 47,14 6 96,-4 27-11,-9 23-85,-11 0 197,1 57-4613,-32 7 3206,9-4 220,-17-12-337,11-51-638,4-5-1815,1 1 3719,2-2 0,0 1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4:04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0 792 23747,'67'-20'817,"-12"3"1,1 2-6394,37 2 5643,-20-3 0,-5 0-33,-22 6 1465,39-11-1438,-12 4 339,-23 4-372,6-2 0,-36 9 11,-1-3-140,-4 3-443,-2-1-767,-1 1 1311,-2-1 0,0 3 0,-6 0 0</inkml:trace>
  <inkml:trace contextRef="#ctx0" brushRef="#br0" timeOffset="349">521 438 25079,'-12'59'711,"-1"0"1,-4-6-653,15 11 0,4-3-9,2-29 46,6 27-57,-2-21 6,7 23-23,-5-29-711,-1-4 112,-6-19 577,-9-17 0,5 6 0,-6-7 0</inkml:trace>
  <inkml:trace contextRef="#ctx0" brushRef="#br0" timeOffset="966">1166 334 23506,'87'-26'634,"-1"1"1,-24 11 0,-3 5-6284,38 9 5672,-57 28-23,-28-11 1414,1 8-1375,-8 5 922,-4 7-805,-15 11 1,-10 5 176,-17 10 1,-4-1-295,14-9 0,-2-1 1805,-22 9 1,22-10-1201,80-26-583,-26 2-5,23-21 0,14-9-4972,30-2 1,-3-2 4417,-12 3 1,13-3 0,-28 7 0,-61 4 0</inkml:trace>
  <inkml:trace contextRef="#ctx0" brushRef="#br0" timeOffset="1800">2520 563 25758,'3'86'459,"-1"-13"-381,-5-52-5671,1-1 5722,-5 14-96,4-13 1388,-2 9-1337,3-15 358,1-8-336,0 0 838,1-8-888,-2-8-34,1-24-33,-1 8-6,3-17 12,4 9-63,18-33 52,-6 20 3396,12-21-3430,-2 31-3331,27-7 3387,-19 15 39,20 2-23,-31 28 73,-4 36 0,-13 10 1,-4 5-2388,2 23 2157,-7 20-363,6-73-577,2-12 2526,-1 1-1451,9 5 0,-9-12 0,4 5 0</inkml:trace>
  <inkml:trace contextRef="#ctx0" brushRef="#br0" timeOffset="2298">3040 625 24105,'-38'56'1204,"9"36"-1091,29-67-18,4 31 6,8-46-3838,66-7 3777,-43-5-12,49-5 909,-55-14-729,2-22-175,-10 12-16,-4-13 28,-21 19-2241,-11 0 2202,-2 1 2251,-17 2-2341,-10 8-2504,-15 8 2404,16 4-1637,5 23-1562,53-1 3383,20 10 0,-7-15 0,6-5 0</inkml:trace>
  <inkml:trace contextRef="#ctx0" brushRef="#br0" timeOffset="2633">3311 708 14135,'73'-50'4915,"0"-1"0,-29 32-3339,41-34 1,-12 18-1554,-62 50 16,9 21 6,-14-15 0,0 1-1,4 11-21,6 10-23,-4-8 22,9 15-72,-13-31-62,2 8-387,-6-14-419,-2-3-1927,-9-2-2986,1-7 5831,-5-5 0,6 0 0,2 1 0</inkml:trace>
  <inkml:trace contextRef="#ctx0" brushRef="#br0" timeOffset="3069">4144 1 24531,'-3'62'227,"0"1"1,0-5 0,-1-7-9,-5-5 169,0 20 0,-2 18 1,2-13-272,0 7-48,0-7 0,0 11 0,3-24 547,7-38-464,-1-4-24,1-8-44,1-12-33,0-2-23,1-5 5,11-22-44,11-13-1128,3 2 0,2-1 1128,7-9 0,15-12-2653,-38 52 2659,1 2-23,1 29 39,-9 24-11,3-3-6,-12 20-761,-5 4 235,4-25 1253,-3 19-1808,6-42 1087,8 10 0,-6-16 0,6 9 0</inkml:trace>
  <inkml:trace contextRef="#ctx0" brushRef="#br0" timeOffset="3466">4477 646 25068,'-12'48'308,"4"-10"-257,4-12-23,4-7 11,4-2-3848,55 17 3888,-10-27 847,37 4-758,-32-36 381,-16-42-510,-22 29 28,-41-6 1,-14 6-63,5 22-21,-57-8-40,67 28-56,3 3-2991,-9 19-484,17-13 3587,5 19 0,11-26 0,7 3 0</inkml:trace>
  <inkml:trace contextRef="#ctx0" brushRef="#br0" timeOffset="3750">5018 125 26603,'36'14'381,"-9"4"-269,-35 16-6,-2 2 1,0 2-1,-1 1-3988,-15 56 3978,12-42-12,-8 41 876,18-43-910,5-3-375,9 33-1058,-8-38-3064,0 6 4447,-14-40 0,4-7 0,1 0 0</inkml:trace>
  <inkml:trace contextRef="#ctx0" brushRef="#br0" timeOffset="4567">958 1479 25035,'4'-42'476,"-51"55"0,-10 17-6080,20-5 5713,-26 23 0,13-2-1041,50-30 1380,21 16 927,22-11-1415,17-4 1,3-2-1747,7 1 1559,-15-7 1,-4-2-1634,-18-9-7971,6-6 8993,-11 2 1,-3-2 0,-21 6 0</inkml:trace>
  <inkml:trace contextRef="#ctx0" brushRef="#br0" timeOffset="4901">1291 1583 25674,'5'32'112,"-3"-4"-96,-8-14 1,1 1-4195,2 10 4211,1-10 888,4 7-798,5-12 493,42-26 0,8-9-543,-22 11-26,22-12 1,-10-3 31,-44 15 89,-16-18-151,3 14 3391,-14-11-3413,7 19-29,-11 1-2845,-31 38 1675,34-19-628,-13 31-1853,54-29-5176,0-2 8861,1-1 0,-9-5 0,-2-1 0</inkml:trace>
  <inkml:trace contextRef="#ctx0" brushRef="#br0" timeOffset="5399">1666 1645 24312,'32'70'1994,"-6"-36"-4824,33-95 0,3-29 2864,-23 30-29,29-22 1,-5 21 1403,-46 60-1370,0 21 860,-9-4-804,-2 38-45,-10 15-67,0-12-201,-3 9-73,4-45-124,-2-3-1243,1-8 225,1-3 2281,-1-2 0,2-4 0,1-1 0</inkml:trace>
  <inkml:trace contextRef="#ctx0" brushRef="#br0" timeOffset="5666">2457 1416 24895,'-76'14'235,"11"0"429,106 46 0,12 8-608,-59-28-56,54 27 0,-11-11 33,-80-52-44,10-2-9820,-51-2 9202,53-1 1,-35 0-1,66-1 1</inkml:trace>
  <inkml:trace contextRef="#ctx0" brushRef="#br0" timeOffset="5950">2811 1083 26368,'-1'90'260,"-1"-1"1,1 1-1,1-22 1,1-2-2549,-2 43 0,4-20-7543,5-67 8932,5-11 0,-8-12 1,-3 0-1</inkml:trace>
  <inkml:trace contextRef="#ctx0" brushRef="#br0" timeOffset="6251">2603 1416 26878,'45'-32'25,"1"0"0,32-19-81,-52 52-22,1 3-46,-1 3-1411,34 21 740,-26-11-302,24 14-500,-36-18-1450,-2 0 3047,-1 0 0,-9-5 0,-1-2 0</inkml:trace>
  <inkml:trace contextRef="#ctx0" brushRef="#br0" timeOffset="6467">3103 1624 26273,'1'-4'890,"0"-6"-823,3-35 17,-2 11 23,0 14 363,47-51-2462,-8 39 1992,24-32-56,-21 54-1187,-3 24-1474,-3 10 2717,16 22 0,-31-19 0,-2-1 0</inkml:trace>
  <inkml:trace contextRef="#ctx0" brushRef="#br0" timeOffset="6851">3582 1520 25287,'-41'-24'779,"4"7"-91,-35 62-626,39-21-500,-32 24 478,50-29 336,6 23-303,7-22-11,6 15 102,6-29-47,10-2-3299,51-28 3154,-32 9 151,15-21 1,-3-6-6,-21-2-51,14-12-22,-33 32-12,-11 22-21,1 6 4,-1 1 29,0 6-17,0 1 3398,1 2-3381,3 17-322,1-4 243,1 7-78,0-9-90,-2-7-772,1 7-5630,0 9-2901,-1-9 9505,-1 1 0,-2-20 0,-1-3 0</inkml:trace>
  <inkml:trace contextRef="#ctx0" brushRef="#br0" timeOffset="7051">3790 1479 22509,'10'5'-4916,"26"49"1,2 9 3065,-23-35 0,24 36 0,-12-15 0,-28-49 0</inkml:trace>
  <inkml:trace contextRef="#ctx0" brushRef="#br0" timeOffset="7169">3894 1333 18347,'0'0'0</inkml:trace>
  <inkml:trace contextRef="#ctx0" brushRef="#br0" timeOffset="7568">4060 1604 25903,'44'51'739,"0"-34"-733,-23-56 16,3-10-27,-11 23 5,3-1-6,1-3-4223,12-12 4235,-7 11 11,19-12 336,-18 24-180,15-2-298,-17 15 254,13 2-79,-17 7 174,11 41-157,-18-19-5,1 32-93,-8 0 0,-1-2-1072,4-12 148,-4 11 0,3-8-2922,1-39 3923,-3-6 1,-1-1 0,-2 0 0</inkml:trace>
  <inkml:trace contextRef="#ctx0" brushRef="#br0" timeOffset="7897">4727 1042 26861,'25'66'392,"-3"-6"-275,-20-30 7,4 17-68,-1-11-54,6 58 1,0 5-244,-5-43-317,6 35 0,-8-21-13,-7-68-128,-1 0 699,-4 0 0,5-1 0,-4 0 0</inkml:trace>
  <inkml:trace contextRef="#ctx0" brushRef="#br0" timeOffset="8062">4560 1333 26295,'81'4'-2458,"0"1"0,-1-1 1,-21-10-1,-2 2 491,38 25 1,-22 1 0,-62-20 0,-5-1 0</inkml:trace>
  <inkml:trace contextRef="#ctx0" brushRef="#br0" timeOffset="8398">5289 1375 25819,'7'-35'146,"-7"9"-107,-19 33 6,-2 2-6,1 1 20,8 35 0,9 9 2,16-4 51,11 15 0,-18-2-678,-62-32 1,-2-7 0,50 12 0,-63-24-1,-1 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47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60 224 17904,'-33'-12'1205,"7"1"-141,27 3-728,1 4-22,0-5-51,1 5-62,0-1 561,20-17 0,39-16-678,-17 6 78,8 5 1,-2 4-146,-22 13-6,25-9 499,4 29-421,-35-6-21,30 11-18,-46-9 275,5 34-264,-10-6 7,-1 26-10,-23-10 1,-8 5-1786,0 5 1,-1 1 1726,-1-6 0,2-2-3,3-1 0,7-9 9,12-24 5,-6 23-28,8-22 79,-3 35-46,9-44 29,2 14 0,0-21-11,0 0 190,6 4 3330,-1-3-2853,16 3-388,1-7-229,1-1 235,30-13-207,-9 1-42,9-3 0,3-1-70,7 1-241,-9 2 1,-6 2-91,-22 7-66,8-2-451,-38 22 0,2-12 0,-2 13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1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23063,'22'13'0,"-5"-3"0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49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0 688 22940,'12'49'112,"-2"-8"387,-4-4-376,-4-23 2218,5 17-2206,-7-31-68,2-1-39,-2-3 22,7-20-27,-3 12-12,7-22 0,-1 14-204,2-7 199,-1 5-1,5-7-38,-3 8-3346,5-4 3357,-3 10 22,5 3-51,22 1-5,-10 5 17,11 2 6,-10 27 33,-18-8-2134,12 24 2128,-19-21 2275,1 5-2281,-3 6-128,1 11-296,-2-2-4432,5 11-744,2-27 5612,1-2 0,-4-14 0,-5-5 0</inkml:trace>
  <inkml:trace contextRef="#ctx0" brushRef="#br0" timeOffset="349">646 146 23674,'3'46'532,"-2"-3"-336,-1-13 61,-2 16-3961,1 5 3905,1 27-2030,2 9 1958,-1-9-79,1-17 42,-1-18-58,0-27 11,0 5-23,0-14 766,4 0-1018,-3-5 2591,4 2-2361,14-2 0,-14-1 0,14-1 0</inkml:trace>
  <inkml:trace contextRef="#ctx0" brushRef="#br0" timeOffset="612">375 479 23898,'86'-27'-151,"-13"7"11,-50 25-8622,53 16 1823,-44-11 6712,38 12 1,-62-19-1,-4-1 1</inkml:trace>
  <inkml:trace contextRef="#ctx0" brushRef="#br0" timeOffset="999">958 750 26508,'-18'-34'62,"4"3"-34,11 14 134,-2-30-112,2 21 18,-2-30-4213,12 11 4156,-3 17 854,8-8-882,-5 28-17,20-3-27,1 5-401,23 6 0,3 4 3,-6 0-186,42 12-335,-70-8-6660,9 9-801,-13-7 8441,6 6 0,-18-13 0,-2 0 0</inkml:trace>
  <inkml:trace contextRef="#ctx0" brushRef="#br0" timeOffset="1382">1541 542 23198,'-46'33'103,"-1"-1"1,-29 27-42,54-28-29,10-8 68,7 0 274,12-5-4447,0-5 4262,10-1-478,81-29 898,-48-6-637,2 9 1,-7-3 116,-22-10-23,-21 13-22,-3 0 28,-9-8 11,-18-7-56,3 6 2170,-11 1-2490,-40 13 96,48 8-6121,-20 21-35,59-8-1092,14 13 7444,-9-19 0,-7-3 0,-4-2 0</inkml:trace>
  <inkml:trace contextRef="#ctx0" brushRef="#br0" timeOffset="1796">1812 1 25483,'-7'34'280,"2"-1"-5839,2-7 5839,2 26-196,-1-18 1409,2 21-1185,6 27 579,-3-39-823,7 32 1,6 4-2199,15-8 2145,-18-21 0,2-3 772,13-7-772,-23-33 0,3 2-28,-4-5-27,1 3 32,-3-6-7862,17 24 1309,-9-18-151,14 17 6716,-16-23 0,-4-1 0,-1 0 0</inkml:trace>
  <inkml:trace contextRef="#ctx0" brushRef="#br0" timeOffset="2346">2332 438 24402,'-17'-54'148,"-31"35"1,-6 13-144,13 15 0,-12 1 1,4 4 22,26 3-44,11-3 27,-1 4-6,11-6 29,6-4 212,36 15-3621,-17-11 3403,53 18 56,-10-11-1224,-18 0 1,-1 1 1144,18 3-10,-10 8 212,-40 3-78,-11-17-6,0 18 325,-23-17-240,-3-5 144,-47 9 1956,1-19-7495,8-2 4905,24-8-8489,42 0 8771,3 3 0,-4 3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48.1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384 96 22548,'-34'-53'331,"5"11"21,-1 51-5956,12-2 5649,-18 9 1397,18-3-1403,-1 0-1160,-2 3 1334,-29 29-135,21-19 123,-7 15 1,2 0 2265,18-14-2086,2 30 17,42-43-309,3-1 51,34-9 2856,3-4-3052,-9 0-3985,-5 0 0,-5 0 4041,-20 1 0,26-1 0,-49 1 0</inkml:trace>
  <inkml:trace contextRef="#ctx0" brushRef="#br0" timeOffset="454">717 200 21797,'-58'26'583,"9"-3"-5762,24-2 5465,0 2 1156,2 1-1050,15 16-218,11-27 16,9 14-400,85-39 659,-54 1-298,55-10-17,-81 6 6,-11 7 185,-3-8-297,-2 5-34,-13-14-1697,-47 1 1155,33 8-242,-29 7-8844,65 22 9634,1 1 0,2-2 0,-5-9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1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58 13833,'-21'25'-2698,"5"-6"0,15-15 0</inkml:trace>
  <inkml:trace contextRef="#ctx0" brushRef="#br0" timeOffset="1211">0 16 7263,'29'7'145,"-6"-2"667,-12-5-386,-7-1 330,6-1 1456,-7 0 2449,-2-5-3726,1 3 1636,-2-4-2750,0 6-903,1 0-7352,4 8 8434,-2-2 0,2 2 0,-4-5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3.8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542 28 19882,'-17'-25'1411,"-73"23"-1305,48 10-557,-8 4 0,2 0 558,14-1 745,-57 21-684,46-15-40,-38 15-44,65-24 349,2 8-399,9-6-1070,53 7 0,27 1 1050,-26-5 0,3-2-9,28 5 1,-3 0-1,4 5 158,-40 6 330,-22-14-308,9 12 45,-24-18 655,-23 11 2042,1-6-2815,-13 6-28,7-10 179,-45-1-3404,23-4 2715,-32 0 17,51-3-1070,15 2 1032,12 19 1,1-13 0,1 12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4.8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 25954,'-12'77'56,"1"-12"-5700,11-34 5610,-1-11 1343,1 8-1528,1-16 692,0-1-6169,7 7-2465,-3-11 8161,3 6 0,-6-13 0,-1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5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12 18084,'-2'-6'1568,"0"1"-1579,2 5-923,0 0 1,0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25:10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0 895 25298,'24'58'600,"-6"-8"-57,-26 1-493,4-26-16,-2 24-5622,6-27 5577,0-12-907,0 1 1581,1-16-1889,1-5-200,-1-1-8405,1-9 8655,-1 6 0,0 0 0,-1 10 0</inkml:trace>
  <inkml:trace contextRef="#ctx0" brushRef="#br0" timeOffset="164">125 479 9610,'9'14'0,"-2"-2"0</inkml:trace>
  <inkml:trace contextRef="#ctx0" brushRef="#br0" timeOffset="719">333 895 22391,'4'57'714,"0"-1"0,3 29-450,-9-63 503,0-11-364,0-2-336,1-2-5,0-4 319,4-1-314,1-2-1767,7 1 1756,3-5 426,6-5-421,13-48 1,0-14-90,6-5 8,-3 0 1,-3 3 2,-10 23 17,-6 23 39,27 0 45,-18 43 1308,17-18-1386,-26 37-6,-7-18 0,0 0-1553,14 66 0,0 12 1547,-10-40-17,9 38 1,-6-10-3142,-21-63 2749,2-11-168,0 4-352,2-15 935,4-12 0,-2 8 0,2-8 0</inkml:trace>
  <inkml:trace contextRef="#ctx0" brushRef="#br0" timeOffset="1182">1291 0 24363,'8'72'532,"-1"10"-448,-6-43-34,3 15 42,1 3 1,2-1-3958,-1 3 3884,2-5 1,-1 4-242,-3-3 0,-3-4 256,-1-2 11,-2 48 559,-13-29-581,9-36-1,-5 30 29,11-24-40,0-22 11,0 13 286,0-27-313,0-4 1592,0 0-1671,0-3 488,9-21 1,-7 18 0,6-15 0</inkml:trace>
  <inkml:trace contextRef="#ctx0" brushRef="#br0" timeOffset="1501">1020 437 24447,'91'-23'403,"-12"5"-5716,-14 34 5352,-27-6-34,30 6 1288,-38-10-1276,0-2 878,-2 0-850,12 0-17,1-2-430,15 0 369,-19-2-1244,25 3 740,-43-2-264,18 4 1586,-30 3 1,-3-5-1,-1 4 1</inkml:trace>
  <inkml:trace contextRef="#ctx0" brushRef="#br0" timeOffset="2000">2103 604 23147,'-83'-34'146,"21"19"0,4 9-113,11 22-1255,-22 13 1245,47-4 78,32 22-101,2-26-3488,15 15 3477,-7-17-6,3-2 938,1 2-921,35 23-382,-18-10 394,13 10 408,-30-18-409,-13-10 521,-4 19 2879,-7-17-3170,-4 14 0,-6-22-12,-3 0-2849,-24 1 2765,8-5-27,-17 1 379,15-5-368,-56-22-647,43 11 339,-39-17-197,60 18-302,3 2 149,-14 1 1,20 4 0,-9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6.2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19 14219,'-3'-10'-2577,"1"2"1833,2 8 744,0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6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82 25309,'10'69'70,"0"1"1,6 25-4362,-17-11 4291,6-69 0,-5 20 0,5-38 0</inkml:trace>
  <inkml:trace contextRef="#ctx0" brushRef="#br0" timeOffset="633">125 415 24878,'17'34'723,"-2"-6"-583,-12-28 134,8-12-212,-5 4-23,4-13-11,-6 7 8,16-54 1,3-8-32,-6 26 1,21-41 0,3 9-18,-21 62-38,43-15 39,-46 38 5,15 5 6,-18 5-3386,20 37 3369,-9-3-1011,9 14 1028,-18-19-6,-10-20-22,3 28-3596,10-6 3624,0 4 0,-1-22 0,-10-21 0</inkml:trace>
  <inkml:trace contextRef="#ctx0" brushRef="#br0" timeOffset="1118">1063 206 23416,'-89'-43'790,"-7"41"-796,49 25-5,2 23 336,75-9-258,-15-23-5,24 13-12,-22-30-3403,0-2 3381,1-3-2257,64-41 2235,-52 33-789,47-30 1068,-59 47-77,-2 8-96,4 1 549,7 52-465,-14-16 42,3 37 0,-3 5-188,-6-17 375,3-4 0,-14-2-148,-44-25 1,-8-13-1857,11-4 1534,-13 2 1,-6-9-4872,8-32 1,7-7 3853,7 8 1,-45-18 0,82 32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5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13 311 15261,'4'10'6144,"-2"-2"-5758,-2-8 170,0 0-3531,-8 16 3350,6-12 776,-7 11-782,9-20-234,4-25-107,0 10-17,5-20-11,0 20 0,0 0-11,2-2 3408,1 1-3195,41-39-3588,-30 36 3386,32-27-790,-30 47 779,8 18-1524,-12 36 0,-3 8-8296,8-9 9212,-15 10 1,-7-11 0,-4-41-1,0-6 1</inkml:trace>
  <inkml:trace contextRef="#ctx0" brushRef="#br0" timeOffset="464">451 145 23198,'6'53'691,"0"0"1,4 20 653,-8-40-1261,-2-30-23,0 0-22,0-7-45,50-68 1,17-15 0,-31 44 10,5-11 1,8-11-1,-12 28 7,-20 38 10,-4 3 6,-4 4 101,1 70-101,-5-18-2086,0-8 1,-1-2 1508,-1-4-291,-1-22 840,3-10 0,-3-8 0,2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4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10 25550,'8'48'605,"1"32"-6232,-6-30 5728,2 48 1331,-3-61-1390,2 30 0,-1 0 399,0-24-430,2 55-5,-3-85 33,-1-2-28,0-6-11,-1-1 3146,0-4-5000,0 0 1854,0-5 0,0 3 0,-1-2 0</inkml:trace>
  <inkml:trace contextRef="#ctx0" brushRef="#br0" timeOffset="348">1 197 14645,'4'12'5556,"-1"-3"-5013,-3-9 1704,20-81-6387,-9 58 4286,19-62-1219,0 75 1554,27 1-436,-15 2 50,27 5-50,-42 5 11,20 25 0,-3 6 2269,-22-11-2163,9 54-117,-60-63 5,-24 8 124,-14-8-45,-11-2 3257,10-2-5324,6-4 666,58-6-923,4-1 1347,32-3 0,-17 3 0,9-3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8:02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266 651 22940,'-47'-53'549,"6"12"-387,21 41-10,1 0-63,-2 1 62,-31 15-156,25-4-1593,3 38 0,9 6 1682,19-26-23,13 60-5,7-89-11,1-1-623,2-3 679,26-14-34,1-13-34,1-1 147,-12-31 44,-42 20-146,1-7 73,-42 12-274,3 30 0,-6-2-292,-22 51 1,48-30 0,-23 28 0</inkml:trace>
  <inkml:trace contextRef="#ctx0" brushRef="#br0" timeOffset="419">995 151 22190,'-58'-78'789,"7"15"-1718,0 56 968,20 5-27,-18 4 395,28 4-407,2 2-2952,-4 9 3036,1 6-23,3 1 113,-1 16-62,11-13-1666,-2 25 1711,6-17 28,0 11 392,-3 23-426,2-24 118,-4 45-67,5-32-352,1 28 206,2-29-28,3 1 56,2-11-56,2-12-34,0 4-397,2-10 16,-5-19-3108,5 8 3495,-6-12 0,2 0 0,-3-3 0</inkml:trace>
  <inkml:trace contextRef="#ctx0" brushRef="#br0" timeOffset="616">328 546 25903,'45'-42'41,"0"0"0,-3 3 0,-3 12-80,3 25-84,-1 5-179,1 3-8050,25 24 8352,-22-5 0,4 5 0,-33-17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7:58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0 621 23203,'60'71'1535,"-31"-55"-1505,-3 33 1,-6 2 37,-10-34 368,12 13-273,-12-17 67,7 8 16,-15-20 202,0-1-207,2-11-174,1-6-1228,3-17 1245,-1-7-913,-1 3 902,0-14-28,-1 7 17,1-21-46,-1 22-4,-1-1 772,8 1-2644,1 27-7971,20 8 7373,-17 17 0,3 16 1,-17-22-1</inkml:trace>
  <inkml:trace contextRef="#ctx0" brushRef="#br0" timeOffset="446">479 559 22094,'59'8'1406,"1"1"0,39-2-1188,-68-10-44,-11-5-5425,-15-9 5307,-2 6-39,-1-11 1459,-3 3-1437,-28-28-866,10 26 805,-19-16-6,17 42 151,-25 31 0,5 17 135,38 46-225,-32-44 1,8-3 11,67 25-12,-12-72 2552,60 6-4955,-28 2 1094,21-2 1276,-48-1 0,-29-10 0,1 0 0</inkml:trace>
  <inkml:trace contextRef="#ctx0" brushRef="#br0" timeOffset="780">1041 38 25433,'-5'51'188,"1"-1"1,0 1-1,3 2-62,4 11 0,2-3-86,1 17-18,4 9 34,-6-39-56,-1-8-11,1 5-409,-1-7-589,-1-16 113,-1 1 896,0-3 0,-1-14 0,0 3 0</inkml:trace>
  <inkml:trace contextRef="#ctx0" brushRef="#br0" timeOffset="1233">1312 538 21243,'-27'44'655,"3"-5"-419,13-21-35,2 0 124,0 5-202,4-5 241,2 11-3470,10-13 3235,1 2-2286,6-9 2253,0-5-176,2-1 192,13-2-1511,5-3 1511,23-9 844,-15-17 0,-3-3-782,8 0 5,4-31 1974,-56 47-2036,-3 2 242,-17-2-236,-42-1 2837,-21 9-6388,19 26 3016,21-4-1559,57 18-7860,14-20 8446,-6-4 1,-1 0 0,-11-7 0</inkml:trace>
  <inkml:trace contextRef="#ctx0" brushRef="#br0" timeOffset="1520">1999 517 24654,'-94'8'487,"25"-3"-392,33 12-16,21-6-12,-1 1-11,3 3 566,7 56-499,7-41-11,8 41-17,6-58 79,17 5-432,16-2-590,38-2 0,-38-6 0,6-7 0</inkml:trace>
  <inkml:trace contextRef="#ctx0" brushRef="#br0" timeOffset="1812">2166 559 21271,'0'10'4587,"0"-2"-4435,17 33-96,-13-24-84,6 69-129,-12-67-78,-5 26-68,7-42-106,0-1-95,1-1-2941,14-3 3445,2-6 0,0 4 0,-4-3 0</inkml:trace>
  <inkml:trace contextRef="#ctx0" brushRef="#br0" timeOffset="1914">2290 288 5739,'-27'-43'0,"5"9"0</inkml:trace>
  <inkml:trace contextRef="#ctx0" brushRef="#br0" timeOffset="2280">2499 101 18975,'10'2'5595,"-2"0"-5248,-8-2 56,0 0-318,16-49-12,-11 39 27,11-35 24,-15 53 391,0 44-448,-1-22-17,0 34-22,-1-33-3341,1 53 3335,0-35-11,2 39 1,1-49 60,7 51-49,-5-46 89,5 48-2162,-8-77 2190,0 7 1484,-2-30-6542,0 0 4918,1-5 0,-1 6 0,1 4 0</inkml:trace>
  <inkml:trace contextRef="#ctx0" brushRef="#br0" timeOffset="2534">2436 392 26094,'85'-50'-34,"-13"13"-1921,-29 58 1584,-15-6 369,16 8-580,-21-11-5893,27 10-3356,-20-11 9829,12 5 1,-30-13 0,-10-2 0</inkml:trace>
  <inkml:trace contextRef="#ctx0" brushRef="#br0" timeOffset="2880">2915 434 24122,'3'89'991,"1"-20"-739,4-52 6,-1-8-17,2-3 179,7-2-4369,12-6 4139,12-14 602,38-14-674,-43 17 454,-2 43-437,-46 7 114,-21 50 0,-2 5-226,14-36-7,-8 13 1,5-2-1523,20-25 1293,3-27 213,2 14 0,1-29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8:03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137 666 25483,'-63'9'476,"8"14"-845,47 2 437,0 9 146,6-10-147,2-1 63,0 0-85,1-2 89,6 9-67,0-13-11,5 4 238,-4-16-238,3-3-3387,22-4 3315,-9-3-29,18-4-174,-5-7 51,-10 2-930,42-21 37,-41 23 1028,19-9 3021,-38 23-2965,-7 3 465,8 18-365,-3-9-22,9 13-6,-5-18 207,13 5-89,-1-8 1078,4 2-1202,-8-8-10,-7-3 184,13-41-899,-16 2 647,7-17-11,-21 18 11,-4 17 40,-26-48-46,17 35-183,-19-34 184,26 48-3110,-2-3 3053,6 9 380,-1-1-1718,6 9 425,1 4 964,7 15 0,-4-7 0,4 10 0</inkml:trace>
  <inkml:trace contextRef="#ctx0" brushRef="#br0" timeOffset="495">616 0 23030,'45'21'436,"1"0"1,28 21-5923,-66-6 5771,1 24 1407,-3 10-1476,-2-14 0,-2 4-1391,-1 39 1266,-1-5-2,-2-32 62,1 2-111,0-27 2260,2 14-2250,1-32-5,0-4 133,1-2 791,-1-4-471,0-5-414,0-5-5,-1-5 55,4-14-78,15-19-56,-6 7-5,12-8-57,7 11 3415,0 9-3538,43-6 168,-41 19-44,16 18 33,-45 2 5,5 18 18,-8-12-1827,21 70 1322,-17-60-72,13 45-129,-19-68-9120,1-2 9369,-1-2 0,1-1 0,-2-1 0</inkml:trace>
  <inkml:trace contextRef="#ctx0" brushRef="#br0" timeOffset="965">1324 666 23959,'51'16'622,"-8"-2"-415,-34-9 342,17 0-487,-10-2 5,26-1-61,-24-2 22,30-11-932,-25 0 960,13-14 6,-21-8-40,-8 8-5,-6-13-12,-8 14-38,-5-2 5,-1 8-34,-38 6 57,25 11-1,-28 4 17,29 5 213,-43 31-151,34-18-23,-31 23 6,46-26 944,4 1-457,14 41-3750,20-23 3251,14 27-16,6-40-44,-2-8 28,-8-6-24,3-1-458,41 6 5,-32-6-314,28 3 779,-13-7 0,-35-2 0,20 0 0</inkml:trace>
  <inkml:trace contextRef="#ctx0" brushRef="#br0" timeOffset="1430">1803 708 25079,'79'-2'802,"-12"1"-601,-53 1-5693,2 0 5806,14-2 1139,-9 0-1419,9-2 853,-15 1-859,0-2 6,-1 0-12,-1-1 29,10-9 33,-2-27 3319,-2 14-3414,-10-16-23,-27 18 17,2 10-5,-13-7 5,8 15-5,-3 3 27,-40 4-21,28 3 32,-40 8-4,47 0 105,-34 25-72,37-16 33,-22 24-22,37-25 336,4 30-285,12-26 100,20 25-129,-1-29 74,66 20-113,-44-22-39,5-1 0,4-1-560,36-4 173,-27-3-2139,33-4 605,-72-6 1921,8-11 0,-27 8 0,-3-6 0</inkml:trace>
  <inkml:trace contextRef="#ctx0" brushRef="#br0" timeOffset="1815">2448 63 26161,'18'-31'151,"-5"11"-39,-15 37 0,-2 3-6,1 2 6,-2 4-4049,0 30 4082,1-2 377,-1 11 0,0 4-505,-3 16-3,2-21 0,0-5-25,-1-5 17,1-9-256,4-20 283,1 6-33,3-3-5,1-3 2867,22 2-4100,-11-26 421,17-7 1,-24-5 0,-1-5 0</inkml:trace>
  <inkml:trace contextRef="#ctx0" brushRef="#br0" timeOffset="3409">2948 458 19776,'12'-32'756,"-3"4"-499,-8 25 40,-1 0 1104,1-3-1155,-1 4-22,0-3-190,-4 4-3320,-18 1 3325,5 4 56,-29 8 34,2 6-95,6-2-2168,-29 16 2117,50-8 45,-17 4 17,45 1 2240,2-17-2285,52 17 0,11 5 241,-16 6-185,11-12 0,-10 4 1030,-48 16-413,-31-26-477,-1 10-28,-9-14 3873,-54-5-3912,18-7-3482,-33 0 3381,41-10-526,-5-7 498,36 13 0,-15-9 0,40 15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46.5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23063,'28'95'1104,"-6"-24"-3571,0 12 1,0 4 2527,-11-37 1,1 0-584,9 32 1,-2 1 529,-10-20 0,-3-10 1021,-4-12-996,-2 27 371,-40-50-404,24-13-11,-25-3-203,34-42 2380,6 19-2239,1-24 3345,4 28-3406,78-26-3087,-49 30 3280,28 2 0,0 9-20,-33 15-6,21 16 763,-40 49-2935,-17-45 2189,-5 44 0,-27-61-10,-22-7-68,16-2 0,-25-6-532,23-10-1350,15 2 247,-1-3 1522,29 7-3013,4-1 3154,8 1 0,-3 1 0,2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53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1 500 25780,'93'-36'728,"-14"8"-599,-54 27-17,0 1 229,47 31-335,-38-16 0,33 25 16,-51-23 168,-27 42 1,-15 11-3544,-12 1 3370,8 0 0,-3-4-6,-10-21 34,9 19-34,21-39-295,67-10 0,44-7 1,-17-6-1,-16-6 1,21-5-1,-1 0 1,0 1-1</inkml:trace>
  <inkml:trace contextRef="#ctx0" brushRef="#br0" timeOffset="535">958 792 25152,'51'-32'86,"0"0"1,7 13-1,1 6 1,-8-1-1,-3 4 1,32 16 0</inkml:trace>
  <inkml:trace contextRef="#ctx0" brushRef="#br0" timeOffset="1134">1750 146 25040,'9'53'173,"0"0"1,8 40-67,-7-59 207,9 34-180,-3-11-94,3 12 16,-6-11 212,-14 6-184,2-26 118,-13 9-51,2-46-280,-30-43 1,-9-11-3264,-3 27 3392,3-26 0,0 8-210,3 52 557,5 36 0,14 11-2180,43 2 1858,-33-2 0,8-5 15,76-24-26,-33-23 53,64-1-61,-49-1-43,3 0 1,-1 1-1056,-13 1-1933,-13-1-6368,-5 0 9451,-20-3 0,0 1 0,0-1 0</inkml:trace>
  <inkml:trace contextRef="#ctx0" brushRef="#br0" timeOffset="1385">2020 625 27130,'14'90'-997,"2"-1"280,-11-63-2863,9 6 3580,2-22 0,-6-3 0,2-3 0</inkml:trace>
  <inkml:trace contextRef="#ctx0" brushRef="#br0" timeOffset="1501">2124 375 22274,'-6'-5'-645,"0"0"-117,6 5 762,17 64 0,-13-48 0,13 47 0</inkml:trace>
  <inkml:trace contextRef="#ctx0" brushRef="#br0" timeOffset="2051">2291 813 27090,'8'39'269,"-2"-11"-3237,28-93 1,5-29 2967,-17 50 707,19-45 1,0 22-691,-23 76 859,-4-1-820,5 15 157,3 31-191,-6-17 460,50-1-541,-20-58 0,1-13-810,36-4 959,3 9-157,-89 91-73,1 9-357,4 28 0,4-75 0,18 9 0</inkml:trace>
  <inkml:trace contextRef="#ctx0" brushRef="#br0" timeOffset="2783">3041 646 26049,'94'9'341,"-38"1"1,-3-9-5280,29-54 4944,-29 39-1095,7-58 1083,-63 57 1033,-12-6-1099,-13 11 60,2 2 35,-51 28 2245,45-8-2262,-30 20 24,103 40 1,21 4 53,-40-32-1123,41 35 0,-11-18 1073,-51-59 285,44-80-364,-4 22 56,-11 7 1,0 3-12,9-1 22,0 20-16,-20 15 2262,14-5-2251,-21 15-28,-1 5-23,-1 2 34,6 17 11,-1 11-5,0-1-51,2 63 2125,-17-49-2119,3 34-3296,-15-44 3106,6-23-2939,-3 9 2445,6-15 483,4 4 1,0-9 0,3 1 0</inkml:trace>
  <inkml:trace contextRef="#ctx0" brushRef="#br0" timeOffset="3285">4248 521 25769,'-72'-32'156,"18"30"1,6 11-151,23 15 0,-21 17-6,132 5 448,-60 0 0,-11 5-448,-3 34 0,-13 6 0,-61-62 0</inkml:trace>
  <inkml:trace contextRef="#ctx0" brushRef="#br0" timeOffset="3478">4477 500 19374,'11'8'2324,"-2"-2"-547,-3 49 0,-5 12-2325,0-27-301,1 30 0,3-8 569,2-45 1,-4-9-1,3-3 1</inkml:trace>
  <inkml:trace contextRef="#ctx0" brushRef="#br0" timeOffset="3598">4519 251 20392,'0'0'0</inkml:trace>
  <inkml:trace contextRef="#ctx0" brushRef="#br0" timeOffset="4084">4852 584 24374,'-55'62'1736,"17"-11"-4247,66-10 0,16-3 2551,6-9-534,5-10 0,0-10 567,-9-27 82,-53-44 0,-16-6-312,11 25 31,-19-21 0,-6 14-226,18 52-1520,-12 8 842,13-2-438,-7 6 1841,14 5 1,6-12 0,0 7 0</inkml:trace>
  <inkml:trace contextRef="#ctx0" brushRef="#br0" timeOffset="4599">5164 625 26049,'65'74'722,"-13"-15"-554,-35-40 443,-8-10-399,-9-14-4295,-10-57 4089,7 31-1410,-2-51 1399,11 60-256,6-6 250,-2 12-1491,28-14 1508,-18 16 700,40 8 0,3 17-684,-26 55 732,14-36 0,-6 2-793,-34 41-803,-1-31 30,-6-26 812,7 20 0,-8-27 0,3 5 0</inkml:trace>
  <inkml:trace contextRef="#ctx0" brushRef="#br0" timeOffset="5017">6143 584 25068,'-80'-6'151,"1"1"1,-9-11-68,-3 49 11,77-19 930,53 61-986,-26-53-11,42 41-22,-32-73-4173,34-41 4262,-15 7 241,20-27-870,-40 38 657,-8 18 17,12 55 0,2 19-1500,6-8 923,-4 5 0,-2-6-1148,-7-27 1151,-17-18 0,-3-2 1,1 0-1</inkml:trace>
  <inkml:trace contextRef="#ctx0" brushRef="#br0" timeOffset="5360">6497 1 26850,'4'54'271,"1"1"1,3 40-2809,-8-40 1,-2-2 2665,-3 34-28,1-17 0,0-2-90,-3 1 382,-2 16-1726,6-43-1439,-3 9 2772,-4-23 0,5-22 0,-4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52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363 210 23405,'25'-52'571,"0"0"0,10-19-520,-36 37-5443,-68 34 5588,-1 22-179,-23-1 1420,23 18-1448,34-14 876,2 0-784,4 28 0,4 3-36,12-18 101,10 62-107,32-95-5,23-11 0,3-5 3369,2-11-3389,-7-4 0,-6-5-3339,-13-12 3370,-15 3-28,-15 17 123,0 12 285,20 24-251,-3 7-2403,11 12 2245,-10-1-16,-4-1-1484,7 50 868,-9-39 616,-4 39 0,-10-72 0,-5 3 0</inkml:trace>
  <inkml:trace contextRef="#ctx0" brushRef="#br0" timeOffset="319">551 376 15283,'3'3'5148,"0"-1"-802,22 40-3881,-19-33-409,15 26-34,-24-44-11,-4-5 29,-3-20-3185,-1-41 3576,6 10-2565,3-8 2531,41 29-346,2 27-51,12-8-1506,-10 16 1512,-19 5-29,7 1 1518,-9 2-1551,4 1-3053,-6 41 2745,-11-21-1894,3 27 1691,-12-26 0,0-14 0,0 3 0</inkml:trace>
  <inkml:trace contextRef="#ctx0" brushRef="#br0" timeOffset="734">1113 230 25371,'49'-8'423,"1"0"1,4-12 0,-13-3-424,-30 4 0,5-19 0,-33 27 0,3 5-11,-3 0-67,-57 9-4218,19 11 4296,-25 1-32,26 31 200,85 13 0,17 4-196,-25-3-148,47 4 0,15-11-320,7-37 0,-20-6 1,-15 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25:08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1 646 22856,'22'45'445,"1"0"1,13 36-329,-36-67-5,0 3-11,0-7 1198,10-19-1281,-4 1-18,9-16-3404,16-64 3409,-16 54-5,17-51 0,-23 74 7,-1 2-30,0 2 6,50 21 34,-35-6 6,39 16 117,-26 23 3023,-19-22-3152,16 27-5,-24-30-3367,10 62 3277,-12-55-74,7 45-1270,-8-65-5875,6 0 7303,1 0 0,-1-4 0,-7-3 0</inkml:trace>
  <inkml:trace contextRef="#ctx0" brushRef="#br0" timeOffset="450">1000 563 22946,'-93'-19'271,"29"29"1,10 8-5910,32 1 5655,-26 33 11,50-38 1409,2 1-1387,38 12 0,9 0-466,-15-5 433,16 6 0,-3-3 22,-32-15-378,-2 1 614,-1 16 2379,-7-11-2447,-7 16-2408,-39-5 2297,-2-5-68,-15 2 1174,16-14-2944,-22-2 28,35-6-1733,-22-1 3447,47-9 0,0 4 0,2-1 0</inkml:trace>
  <inkml:trace contextRef="#ctx0" brushRef="#br0" timeOffset="854">1416 1 23646,'-44'79'537,"9"-1"-1283,34-35 824,1 1-1550,2 29 0,0 4 1679,0-5-790,0 4 1,0-2 857,-2-15-202,0-32-73,29 27 0,7 1 0,-20-29 0,16 13 0,1 0 0</inkml:trace>
  <inkml:trace contextRef="#ctx0" brushRef="#br0" timeOffset="1151">1021 313 22509,'78'-7'257,"0"0"1,0 1 0,-21-6-1,-2 4-3398,36 13 0,-9 10-3076,-37 8 5947,-16-5 1,4 2 0,-23-11 0</inkml:trace>
  <inkml:trace contextRef="#ctx0" brushRef="#br0" timeOffset="1500">1749 709 23646,'-5'22'470,"1"-5"-358,2-20-17,2-2-16,0 1 431,18-40 0,8-12-3684,-5 3 3252,5-6 1,-1 0 89,-10 17 185,-4 0-197,-3 11-4,2-7-24,-4 15 68,5-12-196,-4 14 17,7-10-11,-6 21-1233,46 43 622,-34-15-235,34 34-554,-41-31 1394,2 12 0,-8-18 0,2 6 0</inkml:trace>
  <inkml:trace contextRef="#ctx0" brushRef="#br0" timeOffset="2084">2582 480 21875,'-91'-38'854,"25"24"1,7 9-737,25 13-6,-34 9-11,50-3 22,2 0 48,-6 24-37,12-17-33,-4 19-17,12-21 84,45 16 0,12-3-174,-20-17 38,20 16 0,1-16-37,-11-81-2481,-24 31 2497,16-47 23,-32 49-17,1 1 22,-5 10 599,0 10-560,-1 9 6,0 4 325,-3 30-314,1-11 2543,-2 16-2559,4-19-12,1-1 90,6 12-84,2 1-57,2-1-32,-1-6 21,-6-12-442,5 6 23,-6-7-309,3 6-125,-12-1 0,5-9 0,-5 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49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0 646 22750,'8'0'3635,"-2"1"-3288,8 63-1181,-1-39 386,6 43-152,-7-58 600,-6-13 0,-3 2 0,0-4 0</inkml:trace>
  <inkml:trace contextRef="#ctx0" brushRef="#br0" timeOffset="293">62 146 21618,'0'0'0</inkml:trace>
  <inkml:trace contextRef="#ctx0" brushRef="#br0" timeOffset="459">312 0 25365,'30'74'185,"0"-1"0,-3-5 0,-5-11-107,-12-19-5,-1-3 67,4 27 0,-3 7-849,-14-18 1,0 0-1,12 14 1,-3-4-1,-21-2 1</inkml:trace>
  <inkml:trace contextRef="#ctx0" brushRef="#br0" timeOffset="808">208 417 25270,'71'-12'369,"0"0"1,-14 4 0,-5 3-6097,20 10 5671,-33 4-56,-18-3 1336,-1 1-3034,38 9 2227,-29-8-792,27 5-299,-38-9 506,-3-3 3303,-3 1-323,-15 37-5465,-3 5 2759,-6 20-95,3-18-925,4 5 746,2-33 178,0 16-610,2-31-2284,1 0 2884,0-3 0,0-2 0</inkml:trace>
  <inkml:trace contextRef="#ctx0" brushRef="#br0" timeOffset="990">874 229 19557,'0'0'0</inkml:trace>
  <inkml:trace contextRef="#ctx0" brushRef="#br0" timeOffset="1374">1166 375 24581,'35'44'230,"-3"-7"-180,-17-35-5,0 0 16,-1-1 135,13-1 634,-35-70-858,4 52 17,-61-34 78,6 81-630,12 6 1,7 10 747,20 8 0,6 1-151,-14 25-85,53-34 1,18-12-431,27-28 0,4-12 0,15 14 0,-30-11 0,1-1 0</inkml:trace>
  <inkml:trace contextRef="#ctx0" brushRef="#br0" timeOffset="1773">1749 333 25634,'13'60'420,"0"-1"0,-15-28-344,27 46 0,2-4 103,-23-53 34,-8-10 425,-20 1-476,4-5 96,-40-1-975,6-9 45,8 4-9159,4 5 8764,37 2 0,-1 2 1,5-6-1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49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1 23763,'-18'52'697,"1"1"1,-3 33-6291,3-36 5800,29-7-1200,0-26 1211,29 13 927,-17-21-1095,16 0-934,42-33 1315,-45 0-313,35-12-771,-122-17 1,-19 10-2904,51 42 3062,-46-34 1,13 9-3467,77 58 3960,1-14 0,-13-9 0,1 0 0</inkml:trace>
  <inkml:trace contextRef="#ctx0" brushRef="#br0" timeOffset="302">800 105 25853,'-84'-46'78,"11"12"17,41 47-1019,-10 17 985,11-6-3353,-8 32 3326,30-33 128,-1 23 1248,41-5-2788,13-11 1,5-1 843,17 19 1,21-8 0,-72-31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48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0 521 23657,'26'6'1019,"-6"-3"-884,-8 31 324,18 38-414,-14-35 30,8 17 1,4-1 160,5-14-164,1 12 259,-1-36-3292,-26-65 3028,5 30-16,-10-41-1006,15 5 0,2 3 950,-6 17-7,6-21 1,2 9-1204,-7 42-286,-2 9 1501,17 18 0,-19-9 0,6 11 0</inkml:trace>
  <inkml:trace contextRef="#ctx0" brushRef="#br0" timeOffset="367">583 646 23674,'54'14'602,"-1"0"0,24 8-5198,-43-93 4574,-37 45 924,-4-47-986,-47 84 0,-8 16 1021,16-11-425,-11 58 1,26 7-2337,83-32 1871,-6 11 1,6-6 1212,42-40-1294,-3-12 253,-46-3-477,-6 0-1764,8-4-358,-24 1 2380,2-3 0,-23 4 0,-2 1 0</inkml:trace>
  <inkml:trace contextRef="#ctx0" brushRef="#br0" timeOffset="733">999 0 26071,'2'76'381,"2"-7"-5924,4-35 5762,4 18 1369,1 5-1496,-4-8 1,-1 8-289,2 23 0,-2 0-163,3 14 503,-6-28 0,0-20-144,-3-44 0,-1-1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46.8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24598,'23'90'341,"-4"-19"-1963,-9 4 1,0 17 0,-2-13 1621,3 17-4,-3-20 0,2 12 0,-4-21-18,-2-27-9809,14 6 8374,-12-29 0,9 16 0,-14-34 0</inkml:trace>
  <inkml:trace contextRef="#ctx0" brushRef="#br0" timeOffset="429">251 625 22520,'90'38'1047,"-37"-19"1,-8-7-6479,-23-12 5851,26-7-353,-32 1 1398,6-6-1369,-6 1-51,-5 0-1247,7-53 1163,-17 41-1601,-18-40 1595,-26 58 1562,-11 7-1279,-5 45 0,5 11-1610,11-13 1453,-1 14 1,13-3 91,36-32 102,13 9-163,2-10 1085,12 4-1197,47-12 0,5-7 0,-34 1 0,25-2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3:43.8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833 148 19809,'26'-75'353,"-6"13"-5851,-108 51 5492,56 14-494,-29 5 1,1 9 589,24 19 737,0 4 0,0 7-253,13 4 1,4 0-424,-22 32-28,27 3 213,35 5-285,-10-43 2267,16 47-2273,-16-59 39,5 20 0,1 6 17,0 15-1219,-2-18 1,-1-2 1168,-4-1 262,-6-26 729,-1-7-981,-2-11-83,-4-15-6,0-2-101,0-3-9702,0 3 8723,2 1 1,-2 0 0,3 4 0</inkml:trace>
  <inkml:trace contextRef="#ctx0" brushRef="#br0" timeOffset="300">0 689 18846,'52'-2'687,"0"0"0,13-2 0,-8 0-1113,-22 1 387,25-4 76,-36 7-37,43 12 0,-44-9 0,31 10 0</inkml:trace>
  <inkml:trace contextRef="#ctx0" brushRef="#br0" timeOffset="868">667 731 17484,'96'-11'278,"0"0"0,-32 4 1,-4 0-806,0 0 1,-9 2 577,-18 0 2045,36-28-1245,-42 13-3044,32-27 2670,-67 23-2376,-11 6 2017,-6 6 445,-19 7-417,7 11-107,-8-1 34,-3 14 2223,20-5-2223,-19 12 812,-21 46-650,31-27-134,-15 31-12,49-51 91,8-2 83,6-3-263,72 11 0,14-3 0,-44-6 0,34 0 0,-1-1 0</inkml:trace>
  <inkml:trace contextRef="#ctx0" brushRef="#br0" timeOffset="1246">1728 522 19165,'-66'44'1379,"0"-1"1,0 1 0,-20-5-1347,10 33 1,31-5 56,56-55 11,4-3-5571,22-3 5554,11-14 1364,0 1-1437,8-23 854,-30 9-890,9-38 0,-1-2-2154,-12 29 2336,24-41 2178,-45 94-2234,4 29 6,7-2-57,10 13-33,2-4-2191,8 10 1944,-18-40-145,2 9 375,-25-18 0,7-12 0,-6 9 0</inkml:trace>
  <inkml:trace contextRef="#ctx0" brushRef="#br0" timeOffset="1721">2291 481 16877,'-82'21'1014,"11"-2"1120,46-11-2017,-1 1-2728,2 1 2684,0 1 533,2 0-561,1-1 882,3 0-849,13 12-61,10-12-957,54 18 0,17 2 1141,-7 3 337,9-6 1,-11 7 469,-45 19-431,-22-28-359,-32 11-528,-33-22 0,-4-7 0,18 4 0,-9-3 0,0-1 0</inkml:trace>
  <inkml:trace contextRef="#ctx0" brushRef="#br0" timeOffset="1977">2436 564 15959,'25'65'2469,"-1"-1"1,-5-21-2582,3 25 0,-5-10-235,-16-49-1361,1-1 761,-1-4-1163,1-7-1301,0-5-3896,0-5 7307,-1 1 0,0 5 0,-1 3 0</inkml:trace>
  <inkml:trace contextRef="#ctx0" brushRef="#br0" timeOffset="2052">2561 273 14157,'0'0'0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4:04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0 159 19742,'23'-34'1669,"-13"15"-1608,23-7 23,-16 15-56,-3 3 90,75-24-3398,-42 23 3383,7-2 1,-3 3-77,-16 11 74,-4 5 285,12 8-352,-25-8 11,18 8 1103,-40 8-622,-22 6-459,6 2-27,-14-4 324,-19 30-168,21-24-107,-24 30-5,30-31 3246,16-20-3363,78-8-3240,-12-7 3276,6-1 0,6 4-34,4 15 0,-7 11-1815,4 37 1854,-20-35 1,-11 2 13,-41 24 377,-45-9-315,22-25-12,-30 19-21,33-31-1,-2-2 1,0 0 10,0-1 1964,-24 2-1974,17-4-1281,-31-22 1,-1-4-8052,26 9 722,-52-29 8480,86 44 1,3 2-1,1-2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4:06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338 40 25786,'-42'-24'78,"2"9"-2774,-18 52 0,0 13 2736,19-17-145,-18 13 0,14-3 128,43-30-189,58 6 1,17-3-378,-20 1 122,19-1 0,-7-2-437,-44-5-8973,-19 3 8972,-3-5 0,0 2 0,-3-7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4:07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1 542 18560,'3'9'7735,"0"-2"-7617,4 29-57,-7-18-10,6 30 78,-7 4-124,2-26-10,3 20-550,13-23 146,-11-13-274,9 7 683,-18-16 0,2 0 0,-2 0 0</inkml:trace>
  <inkml:trace contextRef="#ctx0" brushRef="#br0" timeOffset="97">105 251 18341,'0'0'0</inkml:trace>
  <inkml:trace contextRef="#ctx0" brushRef="#br0" timeOffset="503">438 1 24256,'22'74'1092,"-1"-24"-6488,-38 29 5496,13-41 1377,0 13-1318,9 35 1,2 0-1558,-4-32 1398,8 33 0,-9-21 0,-11-66 0,7 0 0,-7 0 0</inkml:trace>
  <inkml:trace contextRef="#ctx0" brushRef="#br0" timeOffset="744">271 376 26698,'78'-30'203,"1"0"1,-24 10 0,-3 5-5977,38 12 5409,-48 19 79,-24-7 1279,6 2-2557,-2 0-8268,1 2 8269,-5-2 0,-5-2 1,-11-7-1</inkml:trace>
  <inkml:trace contextRef="#ctx0" brushRef="#br0" timeOffset="1236">917 376 24480,'60'51'244,"1"1"1,-17-8 0,-5-11-156,9-22 2,-31-10-2887,40-55 2824,-34 35-5,31-43 836,-23 30-809,-20 21 40,16-9 240,-29 36-195,-3 0 128,-26 45 0,-6 8-252,9-15-5,-9 15 0,2-4 5,19-31-11,0-2 17,3-3 3391,1-4-3419,1 4-9820,-21 40 7373,18-37 0,-12 24 1,24-53-1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4:06.1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25718,'5'55'434,"0"0"0,3 32-266,3-55-5397,11 38 5257,-11-34-17,9 34 1393,-14-45-1382,5 25 383,-2-19-421,4 12-29,-5-28-818,2-4 664,-2-5 199,0 3 0,-5-6 0,-2 1 0</inkml:trace>
  <inkml:trace contextRef="#ctx0" brushRef="#br0" timeOffset="524">542 396 24329,'-54'15'591,"-1"-1"0,-6-5-6145,12 40 5616,48-35 1548,22 24-1559,6-13 621,7 8-465,22-28 0,-8-20 0,-61-34 1,-2-4-292,77 9 906,-116-8 0,50 68 0,6 30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4:05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1 141 22604,'3'39'1092,"-1"-8"-862,8-9 487,9 22-4678,1-1 4118,15 21-51,-6-20 879,24-96-968,-31 31-11,15-72 61,-24 21-348,-7 36 298,7-32-6,-8 49 2843,6-11-2860,-6 16 1131,4-7-1186,-8 20 22,0 0-252,14 1 291,17 18 0,-12-13 0,8 13 0</inkml:trace>
  <inkml:trace contextRef="#ctx0" brushRef="#br0" timeOffset="516">605 183 24872,'43'8'431,"-6"-2"12,-1-10-375,-19 1-4169,22-6 4163,-28 3 1307,11-33-1375,-19 20 1,-19-35 5,-11 37-54,-25 12 1,-6 8-3,7 10 34,-37 16 22,65-8-1118,11 31 1,5 5 1134,5-16-762,-3 16 1,9-4 800,26-32-849,56-33 1,7-8 792,-35 20 0,40-22 0,-32 2 0,-70 20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25:07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349 64 22963,'22'-64'397,"-88"72"1,-17 22-314,37 0-48,-47 18 1,15 4 243,74-15-503,4-9 380,4 5-6,4-14-2675,62 9 2570,-33-18-13,47 11-2177,5-30 1986,-31-5-518,22-2 346,-52-1-100,-24 8-494,-4 2 924,-36-2 0,25 5 0,-26 0 0</inkml:trace>
  <inkml:trace contextRef="#ctx0" brushRef="#br0" timeOffset="468">662 127 22380,'47'-22'174,"-10"5"834,-47 47-924,6-14 101,-6 39-96,20-22-66,-3 5 198,32-9 0,10-8-3383,9-10 3296,34 15-181,-48-33 187,-25-1 6,-3-2 846,1-70-947,-13 49-379,-52-26 1,-14 8-82,27 42-1814,-30 3 0,11 13 2229,53 25 0,-1 3 0,3-19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4:15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274 605 23853,'-58'35'511,"0"1"1,0 0-1,6 7-4138,4 41 3633,106-79 1053,-2-1-1042,-27 1-2059,47 31 2053,-45-20-1738,32 37 1811,-65-31 1002,-18 14-890,-30-11-1685,9-8 1495,-11-7 1427,12-12-2358,5-6 925,1-14 0,15 11 0,17-7 0</inkml:trace>
  <inkml:trace contextRef="#ctx0" brushRef="#br0" timeOffset="501">649 105 23523,'-13'56'700,"0"0"0,-8 31-454,13-40-33,3-14-2626,1 1 2705,0 16-448,2-11 218,-1 11 66,3 5 1,1 2-73,2 8-45,-2-8 1,1-3 10,3-5 0,-2-20-22,0 3 454,-13-29 0,8 4 1,-9-18-1</inkml:trace>
  <inkml:trace contextRef="#ctx0" brushRef="#br0" timeOffset="613">358 584 25819,'87'-6'-1229,"1"-1"0,0 1 0,-32-16 0,-2 6 1,55 38-1,-30 10 0,-77-26 0</inkml:trace>
  <inkml:trace contextRef="#ctx0" brushRef="#br0" timeOffset="978">961 771 24665,'2'28'1216,"1"-10"-1132,-1-22-28,0-5 179,-2-35-201,0 20-6,0-27 520,7-20-469,-1 36-29,7-37 29,60 8-219,-29 44-140,43-19-3824,-46 61-3351,10 37 7455,-21-21 0,6 9 0,-29-35 0</inkml:trace>
  <inkml:trace contextRef="#ctx0" brushRef="#br0" timeOffset="1445">1649 667 25500,'-81'-51'476,"17"12"11,10 64 0,5 16-285,24-3-2241,-6 8 0,12-2 2084,39-16 938,34-5-939,-15-24-38,11-6 0,-12-7-12,14-28-2229,-17 3 2269,7-5-45,-11-2-1278,-31 137-5163,20-79 6452,-19 43 0,0-3 0,10-45 0,-4-3 0</inkml:trace>
  <inkml:trace contextRef="#ctx0" brushRef="#br0" timeOffset="1638">1815 605 20263,'10'5'2604,"-1"-2"-2072,-9-3 1793,0 0-3176,42 113 1,-31-85 0,10 28 0,0 0 0</inkml:trace>
  <inkml:trace contextRef="#ctx0" brushRef="#br0" timeOffset="1805">2002 313 15249,'19'11'-2297,"-6"-4"1,-11-3 0</inkml:trace>
  <inkml:trace contextRef="#ctx0" brushRef="#br0" timeOffset="2320">2107 730 25057,'7'-66'1966,"14"37"-1949,1-19 0,5 3 33,24 22-22,-1 13 36,2 47 1,-6 18-631,-27-8 1,-2 1 0,23 8 0,-4-3-1,-25 17 1</inkml:trace>
  <inkml:trace contextRef="#ctx0" brushRef="#br0" timeOffset="2637">2648 1 25035,'11'88'756,"1"0"0,8 10-709,-21-34 1,-4 2 148,6-4 0,0-7-173,0-3-18,1 5 1,1-5 5,1-30-4273,10 16 4250,-7-20 799,8 10-1017,-12-25 46,1-1-617,-3-2 801,-5 8 0,3-6 0,-4 6 0</inkml:trace>
  <inkml:trace contextRef="#ctx0" brushRef="#br0" timeOffset="3018">2502 376 25550,'47'-3'1148,"-19"0"-1047,13 3 246,58-8-347,-63 6-16,60-6-7,-82 8 12,0-1-549,16-3 246,-15 2-150,11-1-243,-18 3-1695,3 0-191,-2 2 1745,4 3 0,-7-2 0,-1 0 0</inkml:trace>
  <inkml:trace contextRef="#ctx0" brushRef="#br0" timeOffset="3700">3335 397 24676,'-27'-5'364,"5"1"-218,-3 9-17,8-1-3557,-8 46 3462,43-22-1432,-19 27 1409,38-37 622,-20 57-510,-29-49-73,2 48-568,-40-62 0,-5-10-669,22 2-23,-47 5 1210,81-12 0,0 2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4:14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392 120 20179,'67'-71'1876,"-34"23"-1921,-71 62-5604,-26 12 5660,11 0 11,1-5 358,-12 5 0,2 2-4,17-3 339,-19 4 0,15 2-306,51-9-426,61 11 1,18-5 56,-12-7-38,18 4 1,-1-9 1497,-29-30-1500,-17-18 0,-12 15 0,-18-6 0</inkml:trace>
  <inkml:trace contextRef="#ctx0" brushRef="#br0" timeOffset="417">767 120 23416,'-24'62'835,"15"-26"-555,-3 25-62,29-46-61,17 9-118,-4-25 11,11-11-27,-21 1-18,5-5 1,-9 3 16,-1-2-3229,6-16 3314,-10 12-78,2-12 89,-12 15 123,-9-6-135,1 6 34,-13-7-112,3 12-1181,-30 11 0,-6 6 1063,14 0-61,-56 17-528,80-11 315,5 0 1557,5-1-1193,41 24 0,-27-23 0,29 17 0</inkml:trace>
  <inkml:trace contextRef="#ctx0" brushRef="#br0" timeOffset="915">1100 162 22968,'23'92'1227,"-4"1"-947,-19-77 1131,-8-11-1377,6-13-5633,-6-27 5622,10 15 798,3-7-832,2 7-577,20-23 1,4-2 587,-9 15 11,37-47-715,-16 84 721,-17 10-6,17 2 6,-22 18 301,-13 2-408,-1 25 68,-5-22 1810,-4 0-4012,3-16 1462,0-14 1052,2 11-1455,0-18 2013,5 4 0,-5-6 0,4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17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1 258 20694,'23'-36'465,"-1"5"-1422,38 1 0,25-2 0,-13 6 1035,-5 1-363,9-4 1,14-5 0,-31 20 396,-47 21 1094,0 7-1083,-13 4 213,-27 39-60,-2 2 1,-7 11 0,5-5-146,9-12 1,1 0-93,-30 43 0,18-13 2398,47-53-2264,16-6-53,36-34 1,8-9-99,-6 18-330,5-25 0,-7-3 313,-38 17-2052,-2 2 2019,-1 1 1807,10 3-1981,-15 3-123,6 0 325,-13 28 0,-6-19 0,1 19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18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62 23875,'-49'-34'364,"6"7"-268,23 29-7,-1 2 191,-19 15-185,14-4 93,-18 27 0,8 11-2613,51 33 1573,-46 7 908,80-34 78,14-97-128,-25 9 1195,11-36 1,-13-5-1622,-48 19 420,33-35-22,-56 106-34,38 15-118,4 19-674,27 34 0,-21-50 0,17 24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1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24475,'1'50'-31,"1"0"0,3 5-1384,25 6 0,-19-53 0,19-16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1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0 14421,'-4'33'-1901,"0"-9"0,5-20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1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231 0 23696,'-51'15'453,"0"-1"1,3-14-378,6 31 0,10 5 97,25-19 724,15 26-6685,18-13 4752,3 12 2106,10-24-541,-12-9-523,11-3-107,-8-2 101,24-2 1708,-16-2-1601,-6 0-838,24-16 1,-46 12 0,27-10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2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0 22851,'-41'82'4,"0"-1"0,7 5 0,-23-5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3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 23427,'25'-29'1067,"-7"95"1,-9 30-1063,-9-22-1013,2-5 0,0 12 0,-1-18 1036,-4-19 1160,17 14-1126,-8-32 568,19 10-726,-9-37-632,2-2-1412,3-7 2140,0 0 0,-10 5 0,4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3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12925,'0'0'0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0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 0 21495,'-72'21'1848,"27"12"-593,84 34-1174,-17 2 0,-2 3-132,3-21 1,-5 1 50,-17 33 0,-9-11 0,1-45 0,-21 19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7.4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0 26715,'-7'54'-383,"1"0"1,-7 17-1,0-8-5911,0-15 2245,0 17 4363,27-67 1,-4 1 0,1-4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7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18934,'4'12'-358,"-2"-3"1083,-2-9-725,0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7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48 25976,'61'-34'476,"-73"20"-6108,-17 22 5660,-48 14 1403,19 4-1341,-16 24 825,17-12-915,105-2 0,49 5 0,-15-8 0,-17-8 0,28-2 0,-1 0 0,1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5.4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 1 25517,'-15'73'739,"-2"7"-6265,8-46 5884,-7 42-1379,10-37 1110,0 26 1,2 2 753,3-6-843,1-4 0,3-2-22,12-2-118,0-25-28,4-4 168,16-48 0,-24 18 0,16-20 0</inkml:trace>
  <inkml:trace contextRef="#ctx0" brushRef="#br0" timeOffset="387">346 375 22212,'-26'48'330,"1"-1"1,-17 34-5823,40-57 5828,0 9 106,10-4 1572,13 6-1684,21-14-156,7-7 27,7-18-1340,-12-9 1279,-11-4 201,4-20-195,-20 5 2195,3-13-2394,-44-4 0,-12 4-2658,3 16 2430,-41-37 281,63 118 0,9-36 0,9 29 0</inkml:trace>
  <inkml:trace contextRef="#ctx0" brushRef="#br0" timeOffset="796">679 438 23797,'3'66'848,"0"1"1,6 17-686,-18-39-2565,34-81 0,8-19 2425,-7 19-587,17-26 0,2 1 530,-12 28 440,11-10-418,-12 16 18,20-8 28,-2 29-23,-14 21 1676,-12 11-1670,-30 18 2771,1-23-2788,-1 17-1848,2-1 1842,-2 2-28,5-3 34,32 2 0,-23-19 0,24 8 0</inkml:trace>
  <inkml:trace contextRef="#ctx0" brushRef="#br0" timeOffset="1182">1408 375 24603,'-58'43'348,"10"-6"-4927,36-16 4892,-3 16 1039,6-13-921,4 36-45,53-54 1,8-6-325,-20 22 334,23-26 0,-7-13-323,-40-1-2414,1-12 2408,-6 7 1782,0-9-1810,-6 10-27,-3 0-12,-5-8-34,-1 7 17,-14-15 12,9 21-51,-5-4-3512,-16 36 1590,21-7 1978,-17 27 0,28-26 0,1 4 0</inkml:trace>
  <inkml:trace contextRef="#ctx0" brushRef="#br0" timeOffset="1734">1699 375 15552,'69'13'9830,"-51"48"-9402,27-110 1,4-20-401,-22 47 6,-17 15 67,0 6 139,-17 31-212,2-10 6,4 9 39,14-14-23,-3-7 104,47 6 0,4 7-2524,-34 22 2048,29-24 0,-7 2-698,-52 20 1020,14-21 0,-7-11 0,6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4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24351,'5'53'400,"0"-1"1,2 41-199,-11-57-440,0 5 395,0 4 85,-1 3-76,2 14 0,1 15 0,-1-12-1210,0 2 1130,-2 36 1,6-29 70,1-74-62,1-4 6,18-55-2897,-9 25 2780,14-44-1821,-13 41 1803,1-2-305,0 0 267,1 3-1589,20-30 1627,-22 44 46,12 67 10,-25-8 533,-3 22 1,3 6-556,12 3 0,-8-22 0,8 5 0</inkml:trace>
  <inkml:trace contextRef="#ctx0" brushRef="#br0" timeOffset="334">495 500 22918,'-32'47'781,"0"0"0,-12 30-730,26-15 72,24-17-4274,2-28 4263,9 3 409,30-12 318,-2-53 0,3-30 1,-23 14-1115,-38 20 210,56-55 1,-14 13-395,-123 99-437,72 5-807,3 5 1136,21 15 0,-1-23 0,11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33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1 166 24676,'13'65'39,"1"-11"-5677,-2-37 5661,10 9-1009,5-3 1510,-6-3-3896,-4-6 3372,-16-12 0,0-1 0,-1-1 0</inkml:trace>
  <inkml:trace contextRef="#ctx0" brushRef="#br0" timeOffset="617">563 0 22520,'-72'30'459,"-1"0"1,-5 2-460,6 11 89,108-11-44,4-11-4213,36 21 4314,-14-14 775,-20-8-490,-10 7 225,-27-8-432,-1 0-678,-46 0 0,-12-5 1,28-6-1,-67 13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29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1 166 22543,'0'34'1276,"1"18"-699,9 28-325,1-22-207,2 6-28,18-113 0,5-28-3415,6-4 3381,0-7 0,0 4-113,-5 29 130,13 45 0,0 15 0,-15 25-6,50 16-2245,-74 0 2229,-5-14-1793,7 24 2078,19-15 1,-13 8 0,8-27 0</inkml:trace>
  <inkml:trace contextRef="#ctx0" brushRef="#br0" timeOffset="529">772 145 21808,'-18'-24'1166,"-16"23"-1065,18 14-12,-12 13 96,-2 20-191,18-26-38,-12 33-18,27-39-5,8 6 61,11-12 17,0-3-3375,15-9 3392,-19 1-1870,17-11 1959,-26 8-150,3-10 190,-7 12 969,62-68-1081,-46 49-6,44-49 45,-77 43-101,4 14-1630,-53-4-1428,33 33-6756,-26 13 8904,40-1 0,9-6 1,4-16-1</inkml:trace>
  <inkml:trace contextRef="#ctx0" brushRef="#br0" timeOffset="1232">1022 145 21265,'11'95'1614,"1"3"-1295,-6-87-269,1 10-16,0-29-6,1-5 11,2-3-2961,34-62 2956,-3 11-1174,-7 15 0,-1 2 1146,6-2-1501,4 24 1546,-29 23 16,8 5 191,-17 14 173,-2 49-403,2-28 45,8 34-51,-4-57 67,43-35 1,8-15-84,-22 15-9,24-21 0,-1 7 149,-32 32-90,-4-1-28,-11 15-1893,-13 90 1103,2-64 266,-1 18 1,3-4 505,4-35-2525,3-1 2515,1 0 0,-5-7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22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25365,'-3'80'633,"0"1"0,14-7-2580,-20 0 1,-8 15 0,6-18 1150,12-18-17,-4 4 0,4-9-22,7-35-2053,4-11-5693,-2-2 8581,1-1 0,-6 0 0,-3 0 0</inkml:trace>
  <inkml:trace contextRef="#ctx0" brushRef="#br0" timeOffset="7197">243 500 24895,'74'33'722,"-1"0"1,-33-6-5639,52-18 1,-25-14 2210,-110-9 0,-19-3-1138,35 6 4064,-39 2 1,18 4 333,48 5 988,0-1-720,0 0 936,0-1 72,0-3-1579,0 2 6,0-2 419,0 3 2979,-1-1-3505,-2 1-111,-1 0-12,-2 2 1019,-45 30-1464,34-20 557,-36 25 56,45-22 56,-7 16-179,5-8-818,53 5 0,18-10 795,-6-26-44,10 16 0,-3-5-6,-15-37-1693,-12 6 1788,-9 5-55,0 1 55,-22 18 22,-2 4 2169,-1-1-2275,-1 1-364,-57-6-2403,-12 35-1394,-5-14 4150,18 28 0,52-26 0,4-7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20.1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1 875 23730,'26'88'-2392,"-8"-43"2498,-6 3 17,-9-47-11,0-1-28,-1-3-11,2-6-56,-1-1 5,0-15-5,-1 12 6,0-8 2262,12-18-4809,-10 26 2872,6-44-1015,-19 42 482,4-20 202,-1 21 56,12 4-51,1 7 34,15 1-2296,-9 2 2268,10 0 2358,2 1-4951,1 14 1780,1-1 785,-3 56 0,-7 9 0,-6-37 0,0 24 0,1 0 0</inkml:trace>
  <inkml:trace contextRef="#ctx0" brushRef="#br0" timeOffset="531">625 792 25169,'-84'31'118,"32"-17"-68,10 27-50,33-25-963,3-3-930,2 8 929,3-6 1598,40 31-203,25-42-106,27 1-79,-34-37 0,-17-16-302,-43-7 0,-14 0-929,2-9-3931,-36 47 1,-5 18 3670,15 33 0,9 17 1,32-48-1</inkml:trace>
  <inkml:trace contextRef="#ctx0" brushRef="#br0" timeOffset="914">857 754 16684,'11'65'3257,"1"0"0,4 30-2977,-12-83-219,10-103-4351,9 20 4281,-11 15 1,2 0 834,30-19-826,-24 49-6,10-10 29,-3 25-1,41 69-33,-9 13-174,-20 1 0,-6 1 818,-4 10-941,-23-9-9523,-9-60 9327,1-7 0,0 0 0,2-7 0</inkml:trace>
  <inkml:trace contextRef="#ctx0" brushRef="#br0" timeOffset="1394">1541 1 17904,'-16'53'1540,"0"0"1,-12 41-953,20-57-129,0 2-94,1 2-4107,-1 21 3955,3-14 56,0 30-2401,4-34 1393,0 9-51,2-19-84,2-3 986,2-2 157,4 3-733,15-12 520,-11-6 39,34-56-128,-33 20 1320,34-51-1147,43 103-140,-50-33-11,7 32 0,-11 8-29,-33-12-27,0 7-39,-2-13-40,1-3 146,35-9 0,-28-1 0,26-7 0</inkml:trace>
  <inkml:trace contextRef="#ctx0" brushRef="#br0" timeOffset="1777">2144 587 21254,'-48'59'596,"0"1"1,103-53-6179,-35 12 5585,45-44 0,-6-22 19,-56 4 1398,-16 12-1358,-33-7 786,17 13-2808,-41 41-7871,69 3 8998,-25 23 0,40-31 0,-14-11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8:19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1 292 22257,'26'34'526,"-4"-7"-6068,-17-24 5626,0-1 1492,4 1-1531,-3 2-56,1-2 887,-2 0-652,-4-2 409,2-2-54,25-67 1,6-21-664,-12 48 50,12-47 1,-2 22-51,-23 70-4654,28 46 2676,-20-31-7769,27 34 9222,-33-47 0,0 0 1,-8-5-1</inkml:trace>
  <inkml:trace contextRef="#ctx0" brushRef="#br0" timeOffset="488">542 188 24032,'76'0'745,"8"-4"-515,-35-11-40,-2-11-4346,-19-5 4240,-19 4 1050,-21-9-1106,4 21 0,-11-13-17,0 24-5,2 3 125,-25 24 1,-4 11 25,-3 9-786,6 8 1,-5 13-1,10-8 691,2 6-40,6 0 1,10-9 33,24-36 39,8 0 415,1-5-459,9 1-18,-2-5-33,3-3 2356,2-1-2440,3-1-957,28-2-2420,-19-1 1680,20-2 2235,-11-6 1,-25 5 0,8-3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0:57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164 375 24945,'-82'33'386,"0"12"48,92 25 1,26-1-312,27-28-90,-20 24 1,2-11 62,38-74 307,-43 1-3638,-16 7 3391,7-7-10,-21 8-17,-3 0-23,-1-1 129,-28-60-2514,-15 8 2281,15 19 1,-3 0 25,-25-12-22,24 35-6,4 7-2782,-13 21-226,21 9-1608,-14 5 4616,31 4 0,-1-16 0,1 0 0</inkml:trace>
  <inkml:trace contextRef="#ctx0" brushRef="#br0" timeOffset="472">497 0 25965,'49'10'231,"1"0"1,14 19-1,-8 5-1513,-19 5 1406,23 32-916,-39 8 1,-8 18 0,-4-13 847,4 8-30,-2-5 0,2 16 0,-9-27 986,-12-38-799,-19 46-740,29-24 1,-22 11-1,32-43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9:13.7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4 16387,'-34'-1'-2332,"6"-1"0,31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9:13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42 125 24161,'-12'50'588,"0"0"0,-2 40-6254,18-71 5666,4 5 1386,-7-18-1475,1 1 786,-2-5-697,-8 0 0,6-1 0,-6 0 0</inkml:trace>
  <inkml:trace contextRef="#ctx0" brushRef="#br0" timeOffset="513">438 0 24206,'-91'15'924,"-5"9"-683,99 25-2817,-8-15 2587,39 16 781,-2-35-860,37 36 485,-43-31 88,-52 36-583,-11-49-819,-21 2 1,2 2-8935,31-1 8539,0 2 1,24-3-1,2-8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9:08.9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1 27331,'-14'97'243,"1"0"1,14-20-238,-21 15 0,2-4-34,30-37-947,5-9 975,10-17 0,-11-7 0,-2-35 0</inkml:trace>
  <inkml:trace contextRef="#ctx0" brushRef="#br0" timeOffset="388">209 459 24872,'72'-14'1168,"-1"1"0,12 3-1151,-21-38-6,-61 31-298,-4 6 236,-19 4 92,-14 16-8,-24 12-3255,-2 14 3278,18-6 89,6 6-72,24-17 699,7 35-1352,75-26 1,15 0 125,-35 28 0,37-32 1,-13-7-1,-67-6 0</inkml:trace>
  <inkml:trace contextRef="#ctx0" brushRef="#br0" timeOffset="1383">1250 167 20929,'-92'-6'2207,"20"9"-4022,11 40 1,6 11 1848,9-6-23,10-1 0,7-3 429,19-16-373,0 25-22,4-20 0,1 18 901,4-27-873,2-1 34,3-1 167,9 4-112,1-9 359,41-16 1,7-8-511,-17 1 6,27-12 0,-4-2-40,-43 8-113,24 23 1,-40-6-1,5 23 1</inkml:trace>
  <inkml:trace contextRef="#ctx0" brushRef="#br0" timeOffset="1598">1334 563 24844,'62'-15'22,"1"0"1,20-4-297,-37 9-6714,-32 10 5767,-6 1-689,3 0 2262,-1 3 0,-5-2 0,2 1 1</inkml:trace>
  <inkml:trace contextRef="#ctx0" brushRef="#br0" timeOffset="2064">1958 417 24167,'-32'46'728,"0"0"0,-7-5-731,55 4 1,17-3 24,17-16 34,-2 15-42,-79-7 0,-14 1-4515,13 9 1420,-23-13 0,0-7 2968,33-14 0,19-5 0,3-3 1</inkml:trace>
  <inkml:trace contextRef="#ctx0" brushRef="#br0" timeOffset="2302">2187 480 20655,'-3'-2'2425,"0"1"-599,-10 68 0,0 28-1764,4-38-34,-5 34 0,-1 0 0,2-36-79,-3 5-9780,-8 24 9569,17-51 1,-3 4-1,16-48 1</inkml:trace>
  <inkml:trace contextRef="#ctx0" brushRef="#br0" timeOffset="2666">1979 500 24581,'56'-23'355,"1"0"1,32-14-182,-41 36 6,-13 3-24,1 1-16,15 16 0,-1 8-100,-13 7 72,23 35-79,-75-35-5,-22-4 6,-6-6-45,9-6-17,-24 11 11,26-14-39,-6 3-79,16-9-1080,1 5-8616,34-7 7890,-12 0 1,24-6-1,-20-1 1</inkml:trace>
  <inkml:trace contextRef="#ctx0" brushRef="#br0" timeOffset="3150">2812 480 25320,'26'-36'454,"-9"7"-336,-37 32 11,-2 1-17,-5 4 123,-41 22-1789,29-13 1565,-29 18 6,43-18 114,60 55-142,-22-53 0,50 35-73,-7-100 73,-28 22-28,21-23 5,-37 34-44,-1-4 44,-5 10-11,-1-2 1202,-7 10-1146,0 3 345,-4 2-334,-2 8 12,7 43-79,0-27-84,8 31 129,24-8 0,-20-34 0,16 24 0</inkml:trace>
  <inkml:trace contextRef="#ctx0" brushRef="#br0" timeOffset="3372">3312 521 24223,'-84'11'1210,"18"5"-3609,33 29 0,10 6 2466,6-6-56,29 15 1404,8-53-6272,63-6 4857,-45 0 0,39-1 0,-66 0 0</inkml:trace>
  <inkml:trace contextRef="#ctx0" brushRef="#br0" timeOffset="3784">3478 646 18005,'2'9'5775,"0"-2"-9918,-2-7 4491,68-14 1330,-40 9-1376,65-12 631,-65 14-805,59-6-111,-62-12-34,32 6 1,-63-9 1024,-16 9-1103,-12 6 137,-15 23 0,-4 12 47,8 4 1,2 4-60,-8 2 1,6 4 70,-4 41-62,43-51 6,11 5-487,73-16 0,14-10 1,-42 4-1,33-6 0,0 1 1</inkml:trace>
  <inkml:trace contextRef="#ctx0" brushRef="#br0" timeOffset="6587">1750 1188 25287,'-20'61'437,"0"0"0,2-7 0,5-3 274,13 34-560,-2-29-84,0 32-11,-1-48 62,-8 26-118,7-34 11,-5 27 230,12-59-241,-2 1-73,0-24-17,-7 8-442,-57-32 488,-2 26 44,-13-12 364,24 114-336,60-54 16,17 62-3436,10-84 3387,7-4-6,-15-3-45,27-7-2336,-8 2 2274,8-2-122,-21 6-4426,-19 9 4328,-13 2 1,1 1 0,-8-2 0</inkml:trace>
  <inkml:trace contextRef="#ctx0" brushRef="#br0" timeOffset="5615">584 1271 26743,'-19'39'252,"-3"4"-224,11-22 28,-2 6-39,6-8 5,1 0 46,-1 41-102,18-36 28,6 26 18,11-46 32,26-9-3424,-9-2 3380,10-3-360,-11 0 349,-15 1 11,10-2-17,-12 4-520,-6 11 0,-13-3 1,-10 11-1</inkml:trace>
  <inkml:trace contextRef="#ctx0" brushRef="#br0" timeOffset="5984">938 1146 25590,'-12'78'343,"-1"0"1,1 1 0,0-1 0,2-10 0,1-2-339,-6 20 1,-3 8 0,5-29 10,9-42-27,-1-4-190,2 2-35,2-13-1091,2-4 1327,6-27 0,-3 11 0,1-8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49:05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0 750 23069,'26'39'787,"-14"21"0,5-17-63,27-95 1,14-52-1,-4 38-735,3 81 3,0-86 1,5-42-1,-19 57 8,-29 113 0,-6-36 0,-5 34 0</inkml:trace>
  <inkml:trace contextRef="#ctx0" brushRef="#br0" timeOffset="386">542 625 24984,'74'-22'350,"-1"0"1,18-18-256,-24 28 11,-59 0 23,-5 5 17,-2-1-40,-1 2-5,0-2 325,-10-12-3606,-72 40 3203,36-14-1096,-13 28 1,4 8 1083,31-8 17,-7 19 17,32-32 5,4-5 34,11 9 67,42 0-134,-19-9-14,11-6 0,7-4-3,29-8 0,-19 0 0,-7 1 0</inkml:trace>
  <inkml:trace contextRef="#ctx0" brushRef="#br0" timeOffset="984">1437 521 25567,'3'-51'263,"-5"12"-201,-21 42 0,-2 3-29,-1 3-5,-1 1-5,-1 3 139,-54 38-78,41-18 67,17 18 0,11 1-117,20-24 33,66-26 0,14-23 57,-38-22-108,20 1 1,-11 2 6,-50 13-7,-8 28 40,-3 22 28,2 9-1527,0 22 1409,11-1-39,-2-16-627,17 3 185,-14-25 515,33 19 0,-33-25 0,18 7 0</inkml:trace>
  <inkml:trace contextRef="#ctx0" brushRef="#br0" timeOffset="1266">1937 563 26228,'-53'20'330,"-1"1"1,14-21-301,-10 38 1,12 4 42,34-27 78,4 6 135,18 5-208,-4-5 12,14 0 78,18-10-162,-15-5-6,19 1-168,0-9-23,-19-1-2637,37-16 2828,-34-5 0,1 5 0,-18 1 0</inkml:trace>
  <inkml:trace contextRef="#ctx0" brushRef="#br0" timeOffset="1670">2228 1 25040,'-10'78'619,"0"-7"0,0 10-511,5-10 1,0 3-1,0-3-89,-3 7 1,2-2-2758,7 36 1,9-25 2793,1-71-1078,17-3 1034,-16-23 1093,10-21-1111,-6 7 6,6-14-104,38-36 1,8 27-114,-36 98 0,2 4 1,31-91-1,-4 3 1,-47 106-1,1 0 0</inkml:trace>
  <inkml:trace contextRef="#ctx0" brushRef="#br0" timeOffset="2183">2957 604 26133,'-23'-62'145,"-5"21"-5777,-9 57 5666,2 4-6,11-5 1409,1 2-1387,1 0-1117,-10 48 1162,21-38-67,-4 31 196,41-50-73,52-37-50,-3-10-96,-29 13 1,-2-1-39,3-13 2274,-33 28-2213,-7 15 0,-8 6 112,-5 27-118,4-16 61,-4 16-4076,50 30 912,-28-44 3081,33 36 0,-43-57 0,-1-1 0</inkml:trace>
  <inkml:trace contextRef="#ctx0" brushRef="#br0" timeOffset="2816">3415 42 26805,'-9'56'355,"1"0"1,1 7-267,-13 16 1,1 10-65,14-14 1,2-4-2147,-7-10 1,2-2 2117,9 8 1,1-15 861,0-39-848,-1-4-266,15-55 1,5-20 237,-2 33 8,12-32 1,3 15 31,-1 63 3419,7 17-3408,-29 43-3415,-25-23 3414,-20 14-61,-14-40-1108,-30-2-8695,50-16 9203,-19 3 1,51-12 0,-2 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0:39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334 78 21937,'-3'63'488,"0"-7"-337,3-34-16,0 2-1,1 1 331,2 37-364,-2-27-1,1 27 57,-2-25-84,0-10 235,-1 40-218,1-36 1730,2 23-1215,-1-58-3564,1 3 2937,-2-32-773,-55-25 599,14 37 140,-31-21-1066,19 80 0,10 18 1424,26-2-246,-19-3 0,14-2 515,105 3 1274,-2-42-3369,-8-1 1,-2-3 291,4-11-2735,-15-3 3579,-57 6 388,-1 1 0,-2 0 0,0 1 0</inkml:trace>
  <inkml:trace contextRef="#ctx0" brushRef="#br0" timeOffset="366">605 723 24217,'39'-16'-638,"-32"37"-5034,-14-8 5672,-17 25 952,71-15 1,18-8 736,-22-9-1317,26 5 0,-6-8-215,-43-18 22,-5-13 720,-14 15-849,-7-11-2307,-6 5 2257,-3-1 2263,-4 4-2274,5 6 0,-1 2-17,0 2-39,-7 1 39,6 2-28,-5 2 3232,3 1-3417,5 0 241,20 29 0,-6-21 0,17 21 0</inkml:trace>
  <inkml:trace contextRef="#ctx0" brushRef="#br0" timeOffset="917">1770 57 15578,'-51'-16'627,"0"1"1,-35-11 24,61 27 42,-32 20-3975,29-2 3959,-21 15-292,39-12 1297,2 4-1319,3-9 176,-14 68 0,0 17-496,6-18-59,1-21 0,-1 9 0,2-6 144,6-9 0,4-5 22,7 37-196,-6-1-16,10-34-40,-8-47-806,0-5 1457,6-6 0,-5 3 1,4-5-1</inkml:trace>
  <inkml:trace contextRef="#ctx0" brushRef="#br0" timeOffset="1182">1000 640 23528,'62'-10'120,"1"1"1,35-7-110,-39 14-285,-2 0-286,-14 2-6884,25 3 3254,-31 1 4405,11 4 0,-31-4 0,-2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0:38.5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300 46 18756,'-9'-26'1949,"1"7"-4057,-36 67 1,-8 33 2334,25-29 0,1 2 165,-11 7 0,-5 7 1,17 1 32,30 2 1,16 1-1,0-11 586,11 20-938,25-11 0,6-16-6,-11-49 50,5-13 1,0-11 252,5-44-258,4 4-90,-49-4 412,-32 45-361,-49-4-647,27 13 591,-34-8 11,43 16 163,-14 2-152,19 0 22,-18 2-5,26-1 331,-61 37-365,47-22-1677,-44 27 1672,64-30-1501,1 15 1501,4-12 1506,0 17-1535,4-21-10,0 4-1418,4 14-3438,-3-1 4878,1 6 0,-2-15 0,-2-14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25.3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430 221 24827,'6'98'756,"-1"-1"1,5-11-743,-12-3 0,-5-8 188,-6-37-46,4-17-3885,-3 8 3919,3-23 12,-11-18 618,-4-9-887,-17-22-281,-21 2-2086,24 13 2406,-14 16 12,29 21 60,7 1-58,-15 40 0,2 7 26,11-23-7,-8 22 1,8-7 27,22-37 2317,89 18-2350,-2-28 0,5-4 0,-30 14 0,0-2 0,14-16 0,0 1 0</inkml:trace>
  <inkml:trace contextRef="#ctx0" brushRef="#br0" timeOffset="380">847 783 25422,'-20'59'106,"9"-22"-84,3-3 6,8-24 6,1-2-3608,64-12 3686,-15-16-56,33-2 944,-32-17-804,-28 12-2022,-3-21 1971,-25 10-139,-4 3-23,-57 16 2022,23 20-4447,-30 11 1255,45 1 1187,18 10 0,12-18 0,5 3 0</inkml:trace>
  <inkml:trace contextRef="#ctx0" brushRef="#br0" timeOffset="916">1742 200 23808,'-27'-55'537,"0"-1"1,-19-32-532,36 88-5532,-39 37 5560,31-22-994,-33 38 1033,43-36 928,-4 33 0,1 6-884,3-13 28,-4 36 1,1 5 50,7-2 944,1-25 0,0 6-1031,3 25 0,1-1 34,1-34 0,-1-2-124,0 15 1,1-7 3,0-21 27,-2-38-50,6-7 0,-4 5 0,4-5 0</inkml:trace>
  <inkml:trace contextRef="#ctx0" brushRef="#br0" timeOffset="1298">1242 825 24923,'96'-18'655,"-12"3"-447,-48 9-29,3-1-34,1 0-16,1-1 0,19-2-2361,28 1 0,4 1 982,-11 4 1206,6-6 1,-20 11 43,-62 18 0,-5-12 0,0 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24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273 117 23545,'4'-65'420,"-1"14"-420,-3 51 22,0 0-4083,-17 51 4061,1-4-1420,-8 24 1398,2-12 33,5-15 168,5 13-128,6-23 38,39-13-94,29-25-23,12 4 1170,-14 20 1,-2 11-1009,8 24-2352,2 11 2638,-45-17-185,-21-35 499,-28 23 0,-22 3-647,-31-14 0,-6-4-104,20 11 0,0-3-6,-20-12 1,14-14-84,46-15-600,3-1-5836,5 0 6542,1 1 0,8 2 0,8 8 0</inkml:trace>
  <inkml:trace contextRef="#ctx0" brushRef="#br0" timeOffset="301">190 158 23019,'48'-27'64,"0"1"0,35-18-64,-57 38-5,2 2-174,47-2-1455,-31 4 1158,36-1-482,-43 3 1069,41 1 1,-47-1 0,26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52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22464,'58'19'980,"-9"-2"-6013,-36 0 5274,-3-3 1352,3 7-1469,-5-3 842,1 2-613,-4 38 0,-1 8-2526,1 3 2217,-2-1 1,-1-4 50,-2-18 2280,0-19-1916,0 28-414,0-28 22,0 19-16,0-37 16,0-4 163,0-1-23,1-11-302,8-25 3279,1-12-3256,0-3-343,-32-16 513,-21 86 0,-7 13-1778,-12-27 1716,10 34 1,10 7 19,25-13 56,5-4-50,5-2-6,1-2 106,10-4 303,65-9-1607,8-8-3706,-14-6 1,2-2 4847,20-6 0,-35 0 0,-31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57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0 292 25422,'26'67'408,"0"0"1,12 16-370,-32-28 1,-6-2 21,0-6 23,1-2-1809,0 39-148,0-30 949,2 26 924,2-27 231,0-19-304,7 11-22,-5-28-1860,16 3-4044,-7-27 5999,6 1-7723,-11-16 7723,-8 12 0,-2 1 0,-1 9 0</inkml:trace>
  <inkml:trace contextRef="#ctx0" brushRef="#br0" timeOffset="335">105 625 21539,'75'13'433,"1"0"0,-1 1 0,-13 4 0,-3-2-459,24-8 1,-15 0-31,-46 6-5,-13-2 16,-3 1 106,-24 17 236,-46 10-1196,11-3 943,-30 1-10,41-20-17,2-1-12,1 0 1,3-3 5,-7 2-28,13-6-11,-2-1 855,16-5-961,7-2-113,3-1-145,6-1-1087,13-1 1479,41-8 0,-29 6 0,25-6 0</inkml:trace>
  <inkml:trace contextRef="#ctx0" brushRef="#br0" timeOffset="637">812 792 23971,'-48'31'53,"-1"-1"0,-9 34-5652,44-2 5683,31-17 275,32-36 1145,-5-11-1314,10-13 0,0-8 928,4-31-1062,-20 14 0,-12-4-78,-40-32-696,-53 28 3181,10 23-12294,-11 41 7410,57-3 1,5 6 0,7-17 0</inkml:trace>
  <inkml:trace contextRef="#ctx0" brushRef="#br0" timeOffset="1152">1541 1 20963,'-12'69'950,"0"0"0,1-1 1,-1-5-6320,-7 13 5615,3-5-56,7-30 1365,-1 2-1443,1 1 140,-3 54-230,6-45 553,-1 37-559,8-61 1,1-5 516,8 4-399,-4-17-50,11-7-201,-2-50 3205,-9 5-4001,-22-51 420,-24 48 471,-3-3 627,-38 56-387,38 15-3481,-16 15 3336,36-10 465,35 32-431,-1-38-12,19 27 112,6-38-73,9-2-156,27-1-68,-23-4 90,37 0 0,-65-4 0,23 1 0</inkml:trace>
  <inkml:trace contextRef="#ctx0" brushRef="#br0" timeOffset="1534">1624 771 24497,'47'33'87,"0"1"0,33 19-43,-57-53-5659,0-3 5704,18-9-44,-16 1 1426,26-16-1471,-21 1-45,-2 4-34,-7 2 771,-18 17-670,-2 4 337,-21 34 123,-14 26-255,8-12 0,-1 7-1479,-1 10 0,-1 6 686,-5 15 1,-2-2 186,8-25 1,1-5 0,6 0 0,0-12 0,-2-27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30:48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1812 542 24699,'13'92'576,"3"-12"-345,-7-66-131,-1-1 936,8-43-1030,-10 14 22,21-69-22,21 6-3387,12 6 3392,-1 12 26,4 57-4636,-27 74 0,-5 13 4599,11-35 0,-9 38 0,-14-20 0,-19-65 0</inkml:trace>
  <inkml:trace contextRef="#ctx0" brushRef="#br0" timeOffset="1147">3748 459 25909,'23'47'-591,"0"-1"0,12 2-6778,-3 27 5689,-17-62-6459,3-18 2088,-9 0 6051,4-5 0,-9 6 0,-2 1 0</inkml:trace>
  <inkml:trace contextRef="#ctx0" brushRef="#br0" timeOffset="1283">3977 272 21198,'1'9'2033,"0"-1"-5813,-1-8 251,0 0 3529,-14 12 0,10-9 0,-10 8 0</inkml:trace>
  <inkml:trace contextRef="#ctx0" brushRef="#br0" timeOffset="1483">4414 396 25130,'-64'45'1142,"1"-1"1,1-19-1115,32 25 0,24 1-972,63-33 1,12-13 0,-27 5-1,14-2 1,-1 0 0</inkml:trace>
  <inkml:trace contextRef="#ctx0" brushRef="#br0" timeOffset="382">2540 501 24463,'8'97'1474,"-29"-46"-1413,106 0 1,-60-53-5370,40-24 5381,-37 12 1415,26-21-1320,-55-5 697,-4 17-854,-10-18-17,-27 14 17,-10 5 3381,-1 1-4131,-24 21 280,55 6-2022,-12 19 2481,57-2 0,-13-5 0,14-2 0</inkml:trace>
  <inkml:trace contextRef="#ctx0" brushRef="#br0" timeOffset="885">2873 480 24917,'17'60'1042,"0"1"0,2 12-1037,0-51-5,-14-39 0,1-2-28,20-28 0,7-7-11,17-10 39,-16 9 0,2 7 51,18 26-18,-42 28-10,8 14 5,-18-4-40,0 2 24,0 0 49,8 20 57,6-11 61,34 3-129,-15-27 1,41-40-1961,-26 119 997,-8-85 243,-22 54 1,-10 4-1599,-7-40 2268,5 4 0,-4-10 0,2 2 0</inkml:trace>
  <inkml:trace contextRef="#ctx0" brushRef="#br0" timeOffset="-1630">0 63 21853,'19'78'835,"2"-3"-5862,-3-26 5402,0 6-230,-2 1 1382,-7-11-1376,-3 4 860,-1 27-709,-13 19-1190,0-23 1101,-9-20 2768,8-47-2903,2-10-3042,15-31 2841,16-14-22,26-32 89,-7 36 0,6 5-579,-4 9 1,1 5 634,2 1 0,-3 10-1416,17 26 1444,-33 6 1595,-11 42-1617,-15-29-1067,3 20 0,0 3-2042,-2-13 3103,9 37 0,-10-59 0,0-5 0</inkml:trace>
  <inkml:trace contextRef="#ctx0" brushRef="#br0" timeOffset="-1201">770 605 22806,'23'45'814,"0"1"1,-25-3-790,48-13 1,8-15 24,-31-23 6,-2-1 0,-1-2 62,4-7 190,-2-14-4325,-53-24 4090,-38 8-1470,-8 4 1397,-7 27-23,46 13-94,2 1-35,8 1-408,10 0-4783,52 11 5343,4 2 0,6 0 0,-15-3 0</inkml:trace>
  <inkml:trace contextRef="#ctx0" brushRef="#br0" timeOffset="-835">1124 1 25102,'-2'46'493,"0"-3"-5728,5 16 5347,0-21-11,3 22 1216,-2-27-1261,1-1 872,-1 2-827,8 55-2304,-4-33 2220,5 29 1758,-6-44-1814,-4-18 143,0-2-172,-3-6-44,-1-7 112,-15 4 0,11-8 0,-11 4 0</inkml:trace>
  <inkml:trace contextRef="#ctx0" brushRef="#br0" timeOffset="-400">1458 480 22761,'-37'77'534,"-1"0"0,0-5 0,21-19-5954,44-41 5622,7-6 735,2-1-887,0-8 928,-9-2-934,-1-5-2124,1 0 2125,-1-3 2097,-1-1-2053,10-18 647,-54-52-748,7 33 12,-18 8 0,-7 7-16,-7 24 163,-30 11-1227,50 8-7241,5 21 5308,36-11 2922,26 9 0,-28-21 0,-1-2 0</inkml:trace>
  <inkml:trace contextRef="#ctx0" brushRef="#br0" timeOffset="2239">1478 1292 23192,'-71'-1'723,"29"-15"-3422,14 87 0,22 16-1059,49-47 3542,-13 19 1,3-9-1,25-47 1,-18-3 0</inkml:trace>
  <inkml:trace contextRef="#ctx0" brushRef="#br0" timeOffset="2598">1832 1396 24990,'-71'32'67,"14"-3"-56,56-16 12,5 1-7,3-2-1951,43 1 0,12-2 2003,-15-2 593,32-4 0,-3-8-314,-37-11-884,-87-71-80,37 63 180,-40-17 0,8 17-895,48 34-1186,10 6 2518,5-3 0,-3-2 0,-5-6 0</inkml:trace>
  <inkml:trace contextRef="#ctx0" brushRef="#br0" timeOffset="2947">2270 1479 25567,'-21'52'706,"5"-10"-611,18-44-39,1-2-11,3-4 39,31-48-107,0-1 12,-11 8 0,8 13 47,29 50 1,-1 17-60,-18-13-1751,8 35 0,-14 4 1370,-42-28-442,-3-6-2576,0-7 3422,3-1 0,2-5 0,2-3 0</inkml:trace>
  <inkml:trace contextRef="#ctx0" brushRef="#br0" timeOffset="3432">3123 1271 24867,'-87'2'397,"12"2"-279,48 6 6,1 0 4,2 0 360,0 38-466,23-30 6,20 32-6,74-18-22,-31-4 28,18 14 17,-63-19 22,-18-7 113,-12-2-85,-2-4-28,-8 3 23,-28-1-102,26-6-49,-22 1-415,28-8-45,7-2-1602,-4-2 2123,14-6 0,-2 5 0,6-2 0</inkml:trace>
  <inkml:trace contextRef="#ctx0" brushRef="#br0" timeOffset="3633">3290 896 25724,'14'79'286,"0"0"1,0 0 0,0-1 0,7-10 0,-3-3-291,-10 20 0,-5 7 0,-3-34-5695,-1-49 5648,1-6-94,0-2-4412,5-21 4557,-2 7 0,2-8 0,-4 12 0</inkml:trace>
  <inkml:trace contextRef="#ctx0" brushRef="#br0" timeOffset="3949">3165 1229 25270,'83'-28'117,"-11"7"-5811,-46 23 5605,0 2-711,-1 1 408,-2 1-1623,15 9-650,-16-3 2247,14 17 0,-28-20 0,2 7 0</inkml:trace>
  <inkml:trace contextRef="#ctx0" brushRef="#br0" timeOffset="4199">3581 1458 25623,'18'-28'1311,"-3"0"-1311,-15 6 61,41-66-4335,-21 53 4280,19-13 0,3 7 847,-13 32-881,31-3 28,-36 14-380,30 15-3110,-19 5 2594,7 4-711,-18-4 1607,-9-2 0,-9-10 0,3 3 0</inkml:trace>
  <inkml:trace contextRef="#ctx0" brushRef="#br0" timeOffset="4580">4289 1354 25618,'-76'-11'358,"21"0"-308,26 30 68,16 8-28,7-5-29,0 6 18,9-10-1,2-7 6,3 0-4117,30 7 4078,-8-11 831,17 5-876,-20-14 11,-7-1 0,-3-4-11,-1 0 51,3-10 3542,-6-7-3553,-1 6-74,-7 18-28,-3 9-7805,11 54-1964,-3-35 7969,4 20 0,-7-36 0,-6-10 0</inkml:trace>
  <inkml:trace contextRef="#ctx0" brushRef="#br0" timeOffset="4730">4643 1292 26598,'15'48'-4916,"1"1"1,-4 5 2579,21-10 1,-28-44 0,-3 0 0</inkml:trace>
  <inkml:trace contextRef="#ctx0" brushRef="#br0" timeOffset="4919">4705 1083 20882,'-6'-9'750,"1"1"-256,5 8-700,0 0 1,0 0 0</inkml:trace>
  <inkml:trace contextRef="#ctx0" brushRef="#br0" timeOffset="5286">4893 1375 18896,'5'10'7539,"56"-87"-13194,-30 36 5655,2-8 0,4-1 1505,19 1-1483,-27 31 955,23-2-591,-30 52-885,-5-7 560,-3 19 3190,-5-12-3167,6 12-291,9 8 0,3 1 207,0-5 0,16 28 0,-37-77 0</inkml:trace>
  <inkml:trace contextRef="#ctx0" brushRef="#br0" timeOffset="5634">5476 667 26200,'19'53'370,"-3"-4"-275,-13-25 140,8 66-224,-5-47-11,6 48 6,-4-52-29,-1-10-89,8 28-364,-1-18-4055,2 9 4531,-9-25 0,-2-11 0,-7-12 0</inkml:trace>
  <inkml:trace contextRef="#ctx0" brushRef="#br0" timeOffset="5823">5184 979 26598,'79'-10'29,"0"0"1,1 0 0,-1 0 0,-13-6 0,-2 2 0,10 12 0,1 0 0,0 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55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21679,'5'97'752,"-1"-14"127,4-27-482,-2-3 18,0 40-230,-4-25-4392,-2-6 4168,0 19-849,3-33-3246,-1 16 3566,5-32 1,-5-23 0,2-2 0</inkml:trace>
  <inkml:trace contextRef="#ctx0" brushRef="#br0" timeOffset="465">438 479 23674,'-70'34'627,"0"0"0,3-18-599,12 35 0,15 5 23,34-29 100,15 23-106,0-24-1,13 14-4,-4-32 4,1-2-4,1-3-6,1-2-3376,10-10 3353,-7 1-2251,15-19 2251,-18 6-382,15-22 371,-17 14-17,4-15 12,-9 13-35,2-16-33,-5 5 56,-1 2-241,-8 13 281,-5 32-1,-2 2 29,-2 31 852,13 31 1,4 4-1890,2-11 839,-2 9 1,6-12-9685,12-46 7931,-17-10 0,6 1 0,-16-4 0</inkml:trace>
  <inkml:trace contextRef="#ctx0" brushRef="#br0" timeOffset="932">646 687 13345,'-1'6'2201,"-1"-1"-2111,2-5 459,0 0 6,-18 46 1029,13-35 682,27-49 0,10-19-2182,-8 15-430,17-37 0,-1 9 430,-26 55 1416,63 6-1432,-51 8-18,47 7 185,-68 9-196,-1 1 17,0 12 39,-4 65-313,1-37-494,2 36 860,24-75 0,-16-11 0,14-8 1</inkml:trace>
  <inkml:trace contextRef="#ctx0" brushRef="#br0" timeOffset="1399">1458 583 24643,'63'-75'716,"-32"14"-6359,-57 54 5666,-33 10 763,28 6-786,-16 8 969,12 8-918,4 5-18,1 2 12,10-2 106,8 19-134,7-23 78,12 30-50,2-41 3121,10 6-2897,65-39-2844,-36-2 2564,44-16 22,-58 7-117,16-34 100,-31 49 6,18-24 0,-38 57-3646,24 66-522,-9-50 4168,26 47 0,-28-71 0,2-3 0</inkml:trace>
  <inkml:trace contextRef="#ctx0" brushRef="#br0" timeOffset="1680">1812 729 23455,'18'-51'1059,"-7"43"-1042,5-91 11,-8 71 632,19-30-457,-11 28-58,14-19-50,-16 38-22,-2 4-17,6 3-67,-1 5 11,28 23 0,3 5 0,-19-13 0,51 36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55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93 23405,'23'-14'974,"-5"0"-946,-17 51 0,0-10-4162,5 48 4185,-2-33-6,4 33 825,-2-47-831,1-1 29,4 8-52,-2-9-2207,17 66 2207,-17-51-16,10 35 17,-18-55 69,-2-11-75,-2 2-67,1-2 17,0-4 2246,2-3-2885,2-3 2799,1-3-2121,11-12 0,-9 9 0,5-8 0</inkml:trace>
  <inkml:trace contextRef="#ctx0" brushRef="#br0" timeOffset="368">6 218 14045,'-3'-4'5260,"0"1"-4560,3 3 1249,8-64-1792,1 42-17,7-48-11,1 59 6,2 0 21,1 2 623,47-8-583,-9 13-151,29 1-2130,-36 12 2068,-12 5 17,4 15 6,-21-12 153,-56 35 1,-26 6-5364,-14-15 4664,7 5 1,4-5-1,19-27 1,48-15-1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53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49 747 25707,'-24'-1'28,"4"2"-11,19 3 0,0 1-17,0 1 11,0 6 101,30 8-39,-5-7 106,34-7 56,-18-25-33,-3-9 548,-3-39-515,-42 23-207,-30-13-3425,-4 38 3363,-21 19-2733,30 28 2499,12-9-6045,19 36 6313,32-42 0,-3 14 0,-1-27 0</inkml:trace>
  <inkml:trace contextRef="#ctx0" brushRef="#br0" timeOffset="400">841 19 20436,'-86'-19'364,"4"24"280,41 50-2969,13-13 2729,0 16 1294,20-25-460,-3 31-254,-1 32-881,5-38 1,0 1-54,-2 35 48,1-32 0,0-6-47,2-11-2622,-7 50 2527,14-75 44,-1 6 95,8-40-9926,4-8 9275,-7 7 1,4 2 0,-9 13-1</inkml:trace>
  <inkml:trace contextRef="#ctx0" brushRef="#br0" timeOffset="569">320 560 25141,'81'-35'343,"-1"0"1,-5 3 0,-12 8-512,-23 17-1247,56 11 0,-60-3 0,37 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1:51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37 147 23433,'33'-29'22,"-7"7"6,-25 27 0,0 3 180,0 15-108,-1-6 175,-9 36-233,-9-1 0,-2 3-65,1 12 31,-5-11 1,16-9 389,78-26-365,-35-14 29,60-22 0,5-10-29,-39 4-114,6 0 1,14-4 0,-19 7-1088,-25 8 1017,49-8-370,-85 18 56,-1 0-224,0 1 689,5 2 0,-4-1 0,3 0 0</inkml:trace>
  <inkml:trace contextRef="#ctx0" brushRef="#br0" timeOffset="414">828 1 24111,'-27'76'520,"5"-10"-6018,18-35 5874,0 43-309,2-30 1465,5 49-1431,6-39-1093,1 12 1,-1 3-1101,2 4 2190,-4-6 0,-4 3 47,-9-14 1,-4-4-118,2 19-31,-3 15 1,2-4-407,10-34-6727,-2 40 7136,4-78-6374,-8-18 6374,1 4 0,-3-5 0,7 9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2:04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20498,'2'4'1955,"0"-1"-1837,-2-3-3395,0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2:05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21377,'15'73'1989,"-1"-23"-1782,-16 17-61,2-28-18,1 1-4071,9 31 4016,-3-27 954,16 41-988,-8-47-22,4 6-17,-2-15-2347,11-16 2314,-11-5-855,31-24 1,2-8 887,-24 13 1625,52-26-1608,-73 46-2174,40 69 986,-30-52-564,31 50-1229,-39-72 3565,1-2 0,-4-1 1,0 0-1</inkml:trace>
  <inkml:trace contextRef="#ctx0" brushRef="#br0" timeOffset="369">834 0 21399,'-9'95'917,"1"-1"0,-1 1 0,6-1-938,-7-5 1,-4 15-1,11-29-623,17-41-1053,6 0 1697,10 9 0,-11-20 0,-4-8 0</inkml:trace>
  <inkml:trace contextRef="#ctx0" brushRef="#br0" timeOffset="584">542 354 20515,'60'-17'-1967,"0"1"1,10 6 0,15 1 0,-2 2 0,-16 3 729,24 3 1,-13 0-1,11-1 1,-31 2 0,-44 1-1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2:04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62 24475,'27'65'481,"-5"-19"-458,-27-8-7,2-19-10,1 0-521,0 17-2213,5-11 178,0 6-816,4-19 3389,0-8 1,-3-3-1,-1 0 1</inkml:trace>
  <inkml:trace contextRef="#ctx0" brushRef="#br0" timeOffset="702">417 0 23321,'-59'20'420,"0"0"0,-17 6-370,6 44-33,54-42-4240,11 8 4335,19-19 50,29-4 240,23-17 0,1-13-212,-6-35-318,-2 33 1,-13-3 161,-54-21 33,-2 57 496,27 52 0,10 11-541,-15-17 1379,15 20 1,0-5-1385,-18-40 44,-5 21 1,-2 2-17,-2-8 232,-1 16 0,-14-14-4540,-60-71 4263,45 13 0,-36-33 0,71 21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2:03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21523,'9'56'166,"0"-1"0,0-2 0,-5-6-5680,-10-2 5816,-1 27 1225,2-15-1415,1 14 0,-1 6-40,0-19 1,0 1 31,0 13 0,-1-2-1160,-4 17 1464,4-54-228,5-22-74,5-22-100,1 1-18,5-10 2124,29-32-2174,-12 19 157,12-8 1,3 3 111,-4 8-89,17-6 83,-24 25-117,-13 8-5,6 0 72,3 12-106,-9-1 229,29 73-302,-35-51-258,21 64 286,14-77 0,-29 6 0,28-18 0</inkml:trace>
  <inkml:trace contextRef="#ctx0" brushRef="#br0" timeOffset="498">742 771 23019,'31'-11'1870,"27"6"-7368,-35 6 5767,38 1-1251,-36-5 1122,29-8 1044,-6-12-1162,-6 4 135,-14-43-207,-84 24-34,-14-1 84,-15 25 2213,9 38-2218,51-6-1,-3 4 0,13-6 40,-3 22-23,10-16 56,2 32-39,11-32 6,4 11 128,51 7-896,10-2 241,1 1 2153,-9-10-2977,-51-22 1335,14 10 1,-16-12-1,7 6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3T20:52:02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 22419,'2'-22'135,"0"5"-107,-2 17 151,0 10-140,0-2 34,2 19-67,1-13 324,44 24-145,33-32-3061,18 5 2837,-12-19-51,-28-3 90,5 7 0,-33 1 0,17 2 0</inkml:trace>
  <inkml:trace contextRef="#ctx0" brushRef="#br0" timeOffset="412">271 16 10727,'-3'-9'5355,"0"3"-3688,3 6 1061,0 0-6103,-51 29 3907,37 6 578,-37 35-1032,54 2-2163,2 25 1939,1-38-95,-1 0-2285,5-43 1618,-3-10 908,6 0 0,-8-5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18" Type="http://schemas.openxmlformats.org/officeDocument/2006/relationships/customXml" Target="../ink/ink6.xml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6.tiff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11" Type="http://schemas.openxmlformats.org/officeDocument/2006/relationships/image" Target="../media/image13.png"/><Relationship Id="rId5" Type="http://schemas.openxmlformats.org/officeDocument/2006/relationships/image" Target="../media/image9.tiff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19" Type="http://schemas.openxmlformats.org/officeDocument/2006/relationships/image" Target="../media/image17.png"/><Relationship Id="rId4" Type="http://schemas.openxmlformats.org/officeDocument/2006/relationships/image" Target="../media/image8.tiff"/><Relationship Id="rId9" Type="http://schemas.openxmlformats.org/officeDocument/2006/relationships/image" Target="../media/image12.png"/><Relationship Id="rId1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9" Type="http://schemas.openxmlformats.org/officeDocument/2006/relationships/customXml" Target="../ink/ink24.xml"/><Relationship Id="rId21" Type="http://schemas.openxmlformats.org/officeDocument/2006/relationships/customXml" Target="../ink/ink15.xml"/><Relationship Id="rId34" Type="http://schemas.openxmlformats.org/officeDocument/2006/relationships/image" Target="../media/image35.png"/><Relationship Id="rId42" Type="http://schemas.openxmlformats.org/officeDocument/2006/relationships/image" Target="../media/image39.png"/><Relationship Id="rId47" Type="http://schemas.openxmlformats.org/officeDocument/2006/relationships/customXml" Target="../ink/ink28.xml"/><Relationship Id="rId50" Type="http://schemas.openxmlformats.org/officeDocument/2006/relationships/image" Target="../media/image43.png"/><Relationship Id="rId7" Type="http://schemas.openxmlformats.org/officeDocument/2006/relationships/customXml" Target="../ink/ink8.xml"/><Relationship Id="rId2" Type="http://schemas.openxmlformats.org/officeDocument/2006/relationships/image" Target="../media/image12.tiff"/><Relationship Id="rId16" Type="http://schemas.openxmlformats.org/officeDocument/2006/relationships/image" Target="../media/image26.png"/><Relationship Id="rId29" Type="http://schemas.openxmlformats.org/officeDocument/2006/relationships/customXml" Target="../ink/ink19.xml"/><Relationship Id="rId11" Type="http://schemas.openxmlformats.org/officeDocument/2006/relationships/customXml" Target="../ink/ink10.xml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openxmlformats.org/officeDocument/2006/relationships/customXml" Target="../ink/ink23.xml"/><Relationship Id="rId40" Type="http://schemas.openxmlformats.org/officeDocument/2006/relationships/image" Target="../media/image38.png"/><Relationship Id="rId45" Type="http://schemas.openxmlformats.org/officeDocument/2006/relationships/customXml" Target="../ink/ink27.xml"/><Relationship Id="rId53" Type="http://schemas.openxmlformats.org/officeDocument/2006/relationships/customXml" Target="../ink/ink31.xml"/><Relationship Id="rId5" Type="http://schemas.openxmlformats.org/officeDocument/2006/relationships/customXml" Target="../ink/ink7.xml"/><Relationship Id="rId10" Type="http://schemas.openxmlformats.org/officeDocument/2006/relationships/image" Target="../media/image23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4" Type="http://schemas.openxmlformats.org/officeDocument/2006/relationships/image" Target="../media/image40.png"/><Relationship Id="rId52" Type="http://schemas.openxmlformats.org/officeDocument/2006/relationships/image" Target="../media/image44.png"/><Relationship Id="rId4" Type="http://schemas.openxmlformats.org/officeDocument/2006/relationships/image" Target="../media/image14.tiff"/><Relationship Id="rId9" Type="http://schemas.openxmlformats.org/officeDocument/2006/relationships/customXml" Target="../ink/ink9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18.xml"/><Relationship Id="rId30" Type="http://schemas.openxmlformats.org/officeDocument/2006/relationships/image" Target="../media/image33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48" Type="http://schemas.openxmlformats.org/officeDocument/2006/relationships/image" Target="../media/image42.png"/><Relationship Id="rId8" Type="http://schemas.openxmlformats.org/officeDocument/2006/relationships/image" Target="../media/image22.png"/><Relationship Id="rId51" Type="http://schemas.openxmlformats.org/officeDocument/2006/relationships/customXml" Target="../ink/ink30.xml"/><Relationship Id="rId3" Type="http://schemas.openxmlformats.org/officeDocument/2006/relationships/image" Target="../media/image13.tiff"/><Relationship Id="rId12" Type="http://schemas.openxmlformats.org/officeDocument/2006/relationships/image" Target="../media/image24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37.png"/><Relationship Id="rId46" Type="http://schemas.openxmlformats.org/officeDocument/2006/relationships/image" Target="../media/image41.png"/><Relationship Id="rId20" Type="http://schemas.openxmlformats.org/officeDocument/2006/relationships/image" Target="../media/image28.png"/><Relationship Id="rId41" Type="http://schemas.openxmlformats.org/officeDocument/2006/relationships/customXml" Target="../ink/ink25.xml"/><Relationship Id="rId5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49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.xml"/><Relationship Id="rId21" Type="http://schemas.openxmlformats.org/officeDocument/2006/relationships/image" Target="../media/image56.png"/><Relationship Id="rId42" Type="http://schemas.openxmlformats.org/officeDocument/2006/relationships/customXml" Target="../ink/ink51.xml"/><Relationship Id="rId47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customXml" Target="../ink/ink64.xml"/><Relationship Id="rId84" Type="http://schemas.openxmlformats.org/officeDocument/2006/relationships/customXml" Target="../ink/ink72.xml"/><Relationship Id="rId89" Type="http://schemas.openxmlformats.org/officeDocument/2006/relationships/image" Target="../media/image90.png"/><Relationship Id="rId16" Type="http://schemas.openxmlformats.org/officeDocument/2006/relationships/customXml" Target="../ink/ink38.xml"/><Relationship Id="rId107" Type="http://schemas.openxmlformats.org/officeDocument/2006/relationships/image" Target="../media/image99.png"/><Relationship Id="rId11" Type="http://schemas.openxmlformats.org/officeDocument/2006/relationships/image" Target="../media/image51.png"/><Relationship Id="rId32" Type="http://schemas.openxmlformats.org/officeDocument/2006/relationships/customXml" Target="../ink/ink46.xml"/><Relationship Id="rId37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customXml" Target="../ink/ink59.xml"/><Relationship Id="rId74" Type="http://schemas.openxmlformats.org/officeDocument/2006/relationships/customXml" Target="../ink/ink67.xml"/><Relationship Id="rId79" Type="http://schemas.openxmlformats.org/officeDocument/2006/relationships/image" Target="../media/image85.png"/><Relationship Id="rId102" Type="http://schemas.openxmlformats.org/officeDocument/2006/relationships/customXml" Target="../ink/ink81.xml"/><Relationship Id="rId5" Type="http://schemas.openxmlformats.org/officeDocument/2006/relationships/image" Target="../media/image48.png"/><Relationship Id="rId90" Type="http://schemas.openxmlformats.org/officeDocument/2006/relationships/customXml" Target="../ink/ink75.xml"/><Relationship Id="rId95" Type="http://schemas.openxmlformats.org/officeDocument/2006/relationships/image" Target="../media/image93.png"/><Relationship Id="rId22" Type="http://schemas.openxmlformats.org/officeDocument/2006/relationships/customXml" Target="../ink/ink41.xml"/><Relationship Id="rId27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customXml" Target="../ink/ink54.xml"/><Relationship Id="rId64" Type="http://schemas.openxmlformats.org/officeDocument/2006/relationships/customXml" Target="../ink/ink62.xml"/><Relationship Id="rId69" Type="http://schemas.openxmlformats.org/officeDocument/2006/relationships/image" Target="../media/image80.png"/><Relationship Id="rId80" Type="http://schemas.openxmlformats.org/officeDocument/2006/relationships/customXml" Target="../ink/ink70.xml"/><Relationship Id="rId85" Type="http://schemas.openxmlformats.org/officeDocument/2006/relationships/image" Target="../media/image88.png"/><Relationship Id="rId12" Type="http://schemas.openxmlformats.org/officeDocument/2006/relationships/customXml" Target="../ink/ink36.xml"/><Relationship Id="rId17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customXml" Target="../ink/ink49.xml"/><Relationship Id="rId59" Type="http://schemas.openxmlformats.org/officeDocument/2006/relationships/image" Target="../media/image75.png"/><Relationship Id="rId103" Type="http://schemas.openxmlformats.org/officeDocument/2006/relationships/image" Target="../media/image97.png"/><Relationship Id="rId20" Type="http://schemas.openxmlformats.org/officeDocument/2006/relationships/customXml" Target="../ink/ink40.xml"/><Relationship Id="rId41" Type="http://schemas.openxmlformats.org/officeDocument/2006/relationships/image" Target="../media/image66.png"/><Relationship Id="rId54" Type="http://schemas.openxmlformats.org/officeDocument/2006/relationships/customXml" Target="../ink/ink57.xml"/><Relationship Id="rId62" Type="http://schemas.openxmlformats.org/officeDocument/2006/relationships/customXml" Target="../ink/ink61.xml"/><Relationship Id="rId70" Type="http://schemas.openxmlformats.org/officeDocument/2006/relationships/customXml" Target="../ink/ink65.xml"/><Relationship Id="rId75" Type="http://schemas.openxmlformats.org/officeDocument/2006/relationships/image" Target="../media/image83.png"/><Relationship Id="rId83" Type="http://schemas.openxmlformats.org/officeDocument/2006/relationships/image" Target="../media/image87.png"/><Relationship Id="rId88" Type="http://schemas.openxmlformats.org/officeDocument/2006/relationships/customXml" Target="../ink/ink74.xml"/><Relationship Id="rId91" Type="http://schemas.openxmlformats.org/officeDocument/2006/relationships/image" Target="../media/image91.png"/><Relationship Id="rId96" Type="http://schemas.openxmlformats.org/officeDocument/2006/relationships/customXml" Target="../ink/ink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.xml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../media/image70.png"/><Relationship Id="rId57" Type="http://schemas.openxmlformats.org/officeDocument/2006/relationships/image" Target="../media/image74.png"/><Relationship Id="rId106" Type="http://schemas.openxmlformats.org/officeDocument/2006/relationships/customXml" Target="../ink/ink83.xml"/><Relationship Id="rId10" Type="http://schemas.openxmlformats.org/officeDocument/2006/relationships/customXml" Target="../ink/ink35.xml"/><Relationship Id="rId31" Type="http://schemas.openxmlformats.org/officeDocument/2006/relationships/image" Target="../media/image61.png"/><Relationship Id="rId44" Type="http://schemas.openxmlformats.org/officeDocument/2006/relationships/customXml" Target="../ink/ink52.xml"/><Relationship Id="rId52" Type="http://schemas.openxmlformats.org/officeDocument/2006/relationships/customXml" Target="../ink/ink56.xml"/><Relationship Id="rId60" Type="http://schemas.openxmlformats.org/officeDocument/2006/relationships/customXml" Target="../ink/ink60.xml"/><Relationship Id="rId65" Type="http://schemas.openxmlformats.org/officeDocument/2006/relationships/image" Target="../media/image78.png"/><Relationship Id="rId73" Type="http://schemas.openxmlformats.org/officeDocument/2006/relationships/image" Target="../media/image82.png"/><Relationship Id="rId78" Type="http://schemas.openxmlformats.org/officeDocument/2006/relationships/customXml" Target="../ink/ink69.xml"/><Relationship Id="rId81" Type="http://schemas.openxmlformats.org/officeDocument/2006/relationships/image" Target="../media/image86.png"/><Relationship Id="rId86" Type="http://schemas.openxmlformats.org/officeDocument/2006/relationships/customXml" Target="../ink/ink73.xml"/><Relationship Id="rId94" Type="http://schemas.openxmlformats.org/officeDocument/2006/relationships/customXml" Target="../ink/ink77.xml"/><Relationship Id="rId99" Type="http://schemas.openxmlformats.org/officeDocument/2006/relationships/image" Target="../media/image95.png"/><Relationship Id="rId101" Type="http://schemas.openxmlformats.org/officeDocument/2006/relationships/image" Target="../media/image96.png"/><Relationship Id="rId4" Type="http://schemas.openxmlformats.org/officeDocument/2006/relationships/customXml" Target="../ink/ink32.xml"/><Relationship Id="rId9" Type="http://schemas.openxmlformats.org/officeDocument/2006/relationships/image" Target="../media/image50.png"/><Relationship Id="rId13" Type="http://schemas.openxmlformats.org/officeDocument/2006/relationships/image" Target="../media/image52.png"/><Relationship Id="rId18" Type="http://schemas.openxmlformats.org/officeDocument/2006/relationships/customXml" Target="../ink/ink39.xml"/><Relationship Id="rId39" Type="http://schemas.openxmlformats.org/officeDocument/2006/relationships/image" Target="../media/image65.png"/><Relationship Id="rId34" Type="http://schemas.openxmlformats.org/officeDocument/2006/relationships/customXml" Target="../ink/ink47.xml"/><Relationship Id="rId50" Type="http://schemas.openxmlformats.org/officeDocument/2006/relationships/customXml" Target="../ink/ink55.xml"/><Relationship Id="rId55" Type="http://schemas.openxmlformats.org/officeDocument/2006/relationships/image" Target="../media/image73.png"/><Relationship Id="rId76" Type="http://schemas.openxmlformats.org/officeDocument/2006/relationships/customXml" Target="../ink/ink68.xml"/><Relationship Id="rId97" Type="http://schemas.openxmlformats.org/officeDocument/2006/relationships/image" Target="../media/image94.png"/><Relationship Id="rId104" Type="http://schemas.openxmlformats.org/officeDocument/2006/relationships/customXml" Target="../ink/ink82.xml"/><Relationship Id="rId7" Type="http://schemas.openxmlformats.org/officeDocument/2006/relationships/image" Target="../media/image49.png"/><Relationship Id="rId71" Type="http://schemas.openxmlformats.org/officeDocument/2006/relationships/image" Target="../media/image81.png"/><Relationship Id="rId92" Type="http://schemas.openxmlformats.org/officeDocument/2006/relationships/customXml" Target="../ink/ink76.xml"/><Relationship Id="rId2" Type="http://schemas.openxmlformats.org/officeDocument/2006/relationships/image" Target="../media/image15.tiff"/><Relationship Id="rId29" Type="http://schemas.openxmlformats.org/officeDocument/2006/relationships/image" Target="../media/image60.png"/><Relationship Id="rId24" Type="http://schemas.openxmlformats.org/officeDocument/2006/relationships/customXml" Target="../ink/ink42.xml"/><Relationship Id="rId40" Type="http://schemas.openxmlformats.org/officeDocument/2006/relationships/customXml" Target="../ink/ink50.xml"/><Relationship Id="rId45" Type="http://schemas.openxmlformats.org/officeDocument/2006/relationships/image" Target="../media/image68.png"/><Relationship Id="rId66" Type="http://schemas.openxmlformats.org/officeDocument/2006/relationships/customXml" Target="../ink/ink63.xml"/><Relationship Id="rId87" Type="http://schemas.openxmlformats.org/officeDocument/2006/relationships/image" Target="../media/image89.png"/><Relationship Id="rId61" Type="http://schemas.openxmlformats.org/officeDocument/2006/relationships/image" Target="../media/image76.png"/><Relationship Id="rId82" Type="http://schemas.openxmlformats.org/officeDocument/2006/relationships/customXml" Target="../ink/ink71.xml"/><Relationship Id="rId19" Type="http://schemas.openxmlformats.org/officeDocument/2006/relationships/image" Target="../media/image55.png"/><Relationship Id="rId14" Type="http://schemas.openxmlformats.org/officeDocument/2006/relationships/customXml" Target="../ink/ink37.xml"/><Relationship Id="rId30" Type="http://schemas.openxmlformats.org/officeDocument/2006/relationships/customXml" Target="../ink/ink45.xml"/><Relationship Id="rId35" Type="http://schemas.openxmlformats.org/officeDocument/2006/relationships/image" Target="../media/image63.png"/><Relationship Id="rId56" Type="http://schemas.openxmlformats.org/officeDocument/2006/relationships/customXml" Target="../ink/ink58.xml"/><Relationship Id="rId77" Type="http://schemas.openxmlformats.org/officeDocument/2006/relationships/image" Target="../media/image84.png"/><Relationship Id="rId100" Type="http://schemas.openxmlformats.org/officeDocument/2006/relationships/customXml" Target="../ink/ink80.xml"/><Relationship Id="rId105" Type="http://schemas.openxmlformats.org/officeDocument/2006/relationships/image" Target="../media/image98.png"/><Relationship Id="rId8" Type="http://schemas.openxmlformats.org/officeDocument/2006/relationships/customXml" Target="../ink/ink34.xml"/><Relationship Id="rId51" Type="http://schemas.openxmlformats.org/officeDocument/2006/relationships/image" Target="../media/image71.png"/><Relationship Id="rId72" Type="http://schemas.openxmlformats.org/officeDocument/2006/relationships/customXml" Target="../ink/ink66.xml"/><Relationship Id="rId93" Type="http://schemas.openxmlformats.org/officeDocument/2006/relationships/image" Target="../media/image92.png"/><Relationship Id="rId98" Type="http://schemas.openxmlformats.org/officeDocument/2006/relationships/customXml" Target="../ink/ink79.xml"/><Relationship Id="rId3" Type="http://schemas.openxmlformats.org/officeDocument/2006/relationships/image" Target="../media/image16.tiff"/><Relationship Id="rId25" Type="http://schemas.openxmlformats.org/officeDocument/2006/relationships/image" Target="../media/image58.png"/><Relationship Id="rId46" Type="http://schemas.openxmlformats.org/officeDocument/2006/relationships/customXml" Target="../ink/ink53.xml"/><Relationship Id="rId67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13" Type="http://schemas.openxmlformats.org/officeDocument/2006/relationships/image" Target="../media/image106.png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" Type="http://schemas.openxmlformats.org/officeDocument/2006/relationships/image" Target="../media/image101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89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0" Type="http://schemas.openxmlformats.org/officeDocument/2006/relationships/customXml" Target="../ink/ink93.xml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11" Type="http://schemas.openxmlformats.org/officeDocument/2006/relationships/image" Target="../media/image105.png"/><Relationship Id="rId24" Type="http://schemas.openxmlformats.org/officeDocument/2006/relationships/customXml" Target="../ink/ink95.xml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97.xml"/><Relationship Id="rId10" Type="http://schemas.openxmlformats.org/officeDocument/2006/relationships/customXml" Target="../ink/ink88.xml"/><Relationship Id="rId19" Type="http://schemas.openxmlformats.org/officeDocument/2006/relationships/image" Target="../media/image109.png"/><Relationship Id="rId31" Type="http://schemas.openxmlformats.org/officeDocument/2006/relationships/image" Target="../media/image115.png"/><Relationship Id="rId4" Type="http://schemas.openxmlformats.org/officeDocument/2006/relationships/customXml" Target="../ink/ink85.xml"/><Relationship Id="rId9" Type="http://schemas.openxmlformats.org/officeDocument/2006/relationships/image" Target="../media/image104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113.png"/><Relationship Id="rId30" Type="http://schemas.openxmlformats.org/officeDocument/2006/relationships/customXml" Target="../ink/ink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8AA48-B83A-F94E-84A1-7E6A1768AAA4}"/>
              </a:ext>
            </a:extLst>
          </p:cNvPr>
          <p:cNvSpPr txBox="1"/>
          <p:nvPr/>
        </p:nvSpPr>
        <p:spPr>
          <a:xfrm>
            <a:off x="567559" y="536027"/>
            <a:ext cx="976411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2.1 DOF of a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2.2 DOF of a Robot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2.3 C-space Topology and Representation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2.4 Configuration and Velocity Constraints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2.5 Task Space and Workspace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independent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holonomic constraints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                  reduce an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-dim C-space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n−k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Pfaffian constraints are constraints on velocity: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velocity constraints can be integrated to equivalent configuration constraints, they are holonomic.  If not, they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nonholonomic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they reduce the dimension of the feasible velocities, but not the dimension of the C-space.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Determining if constraints are holonomic or nonholonomic is sometimes difficult (Chapter 13).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CA443-F763-994F-8409-FC7CE88C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27" y="1989711"/>
            <a:ext cx="3222283" cy="130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B7D64-AAEE-2144-A077-20F1A4BF5F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009" y="3507648"/>
            <a:ext cx="1366126" cy="40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2860B-F548-F540-9A2B-5B6287ECB5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348" y="1332599"/>
            <a:ext cx="1364392" cy="332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FDC5C5-90EB-8242-83F6-71EFE639AF5B}"/>
              </a:ext>
            </a:extLst>
          </p:cNvPr>
          <p:cNvSpPr txBox="1"/>
          <p:nvPr/>
        </p:nvSpPr>
        <p:spPr>
          <a:xfrm>
            <a:off x="7201910" y="2404241"/>
            <a:ext cx="102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space in which a task is most naturally represented.  It is independent of a robot.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usually a specification of the reachable space by a robot (or its wrist, or end-effector).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Often defined in terms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translational positions only.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dexterous workspace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set of translational positions that can be reached with arbitrary orientation.  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F4FB9-387F-EC4C-B08E-6BFACEBE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1F36B-92B9-2340-9141-0179F722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F2FDF-CC7B-3142-A563-6BA7A0F6A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194" y="334516"/>
            <a:ext cx="4617720" cy="2546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13F00-0C20-E544-B18C-48E9BEA74AE3}"/>
              </a:ext>
            </a:extLst>
          </p:cNvPr>
          <p:cNvSpPr txBox="1"/>
          <p:nvPr/>
        </p:nvSpPr>
        <p:spPr>
          <a:xfrm>
            <a:off x="27709" y="2691544"/>
            <a:ext cx="7248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3R planar robot has its endpoint pinned by a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revolute joint, making a four-bar linkage.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7CFBB-2555-5B4D-B32A-BCA3E593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5" y="4095653"/>
            <a:ext cx="6680499" cy="1045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77E0D-2897-B549-AC20-E12B9C77B5DE}"/>
              </a:ext>
            </a:extLst>
          </p:cNvPr>
          <p:cNvSpPr txBox="1"/>
          <p:nvPr/>
        </p:nvSpPr>
        <p:spPr>
          <a:xfrm>
            <a:off x="7585209" y="836382"/>
            <a:ext cx="43364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does the C-space look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embedded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i="1" dirty="0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could be an explicit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parameterization?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02601-28FC-F741-8B8A-F81CD63B0264}"/>
              </a:ext>
            </a:extLst>
          </p:cNvPr>
          <p:cNvSpPr txBox="1"/>
          <p:nvPr/>
        </p:nvSpPr>
        <p:spPr>
          <a:xfrm>
            <a:off x="1786296" y="5438754"/>
            <a:ext cx="3491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“loop-closure” equations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0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5D9F74-9E7C-E94E-8210-6B40F652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44456-91EB-1241-AA61-CFAE8101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42F0D-D585-BB46-A55F-A6F8DF4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8" y="1660993"/>
            <a:ext cx="48514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9098C-F8AB-B24B-88D6-61DD29B4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63" y="4713476"/>
            <a:ext cx="29464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D48A4-945E-8A47-83BC-66C83921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51" y="1729562"/>
            <a:ext cx="41529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4C47B-6949-9B46-BAB8-6D372180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51" y="3889212"/>
            <a:ext cx="33782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F90FF-5F17-1F49-AFD0-9E9AC98BE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51" y="814424"/>
            <a:ext cx="27940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3AA7E-D88E-A542-AD9F-2CA6925A3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4771" y="809737"/>
            <a:ext cx="1409700" cy="43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79D63-E809-4942-8F75-B964360289BC}"/>
              </a:ext>
            </a:extLst>
          </p:cNvPr>
          <p:cNvSpPr txBox="1"/>
          <p:nvPr/>
        </p:nvSpPr>
        <p:spPr>
          <a:xfrm>
            <a:off x="793308" y="638355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disk rolling upright on a plane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B02AB7-55D4-F64A-8933-F811EE470B24}"/>
                  </a:ext>
                </a:extLst>
              </p14:cNvPr>
              <p14:cNvContentPartPr/>
              <p14:nvPr/>
            </p14:nvContentPartPr>
            <p14:xfrm>
              <a:off x="2305328" y="3593786"/>
              <a:ext cx="398160" cy="2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B02AB7-55D4-F64A-8933-F811EE470B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7768" y="3586226"/>
                <a:ext cx="413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CD6315-D85A-1F4B-B7A8-378D83A1A063}"/>
                  </a:ext>
                </a:extLst>
              </p14:cNvPr>
              <p14:cNvContentPartPr/>
              <p14:nvPr/>
            </p14:nvContentPartPr>
            <p14:xfrm>
              <a:off x="8936528" y="4711586"/>
              <a:ext cx="160560" cy="161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CD6315-D85A-1F4B-B7A8-378D83A1A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8968" y="4704026"/>
                <a:ext cx="1756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4097102-3C74-9A41-95B1-16102D17A712}"/>
                  </a:ext>
                </a:extLst>
              </p14:cNvPr>
              <p14:cNvContentPartPr/>
              <p14:nvPr/>
            </p14:nvContentPartPr>
            <p14:xfrm>
              <a:off x="4667648" y="2452586"/>
              <a:ext cx="4116600" cy="2563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4097102-3C74-9A41-95B1-16102D17A7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0088" y="2445026"/>
                <a:ext cx="4131720" cy="25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CEC493F-389A-514E-BB42-5130154DD23D}"/>
                  </a:ext>
                </a:extLst>
              </p14:cNvPr>
              <p14:cNvContentPartPr/>
              <p14:nvPr/>
            </p14:nvContentPartPr>
            <p14:xfrm>
              <a:off x="10852808" y="4332146"/>
              <a:ext cx="757440" cy="436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CEC493F-389A-514E-BB42-5130154DD2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45248" y="4324586"/>
                <a:ext cx="7725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1ECB273-E807-D346-AC86-4E861A5EF9ED}"/>
                  </a:ext>
                </a:extLst>
              </p14:cNvPr>
              <p14:cNvContentPartPr/>
              <p14:nvPr/>
            </p14:nvContentPartPr>
            <p14:xfrm>
              <a:off x="9840848" y="4511786"/>
              <a:ext cx="933840" cy="358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1ECB273-E807-D346-AC86-4E861A5EF9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3288" y="4504226"/>
                <a:ext cx="948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BE171B7-C461-944D-BCE3-C735F755FE98}"/>
                  </a:ext>
                </a:extLst>
              </p14:cNvPr>
              <p14:cNvContentPartPr/>
              <p14:nvPr/>
            </p14:nvContentPartPr>
            <p14:xfrm>
              <a:off x="9348008" y="4706186"/>
              <a:ext cx="387720" cy="124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BE171B7-C461-944D-BCE3-C735F755FE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0448" y="4698626"/>
                <a:ext cx="40248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33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9C1A8-9D0F-A44B-9C10-0EC4D269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0093E-5E5B-0A44-8576-00C273FF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12E20-CF76-BC4D-8923-574CA0DC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6" y="1127043"/>
            <a:ext cx="3027532" cy="24113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EAA76AB-9FA1-F74E-93AB-E4558E4C9688}"/>
              </a:ext>
            </a:extLst>
          </p:cNvPr>
          <p:cNvGrpSpPr/>
          <p:nvPr/>
        </p:nvGrpSpPr>
        <p:grpSpPr>
          <a:xfrm>
            <a:off x="7978547" y="1419154"/>
            <a:ext cx="3705401" cy="2009846"/>
            <a:chOff x="6837680" y="670984"/>
            <a:chExt cx="5094111" cy="2763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7ED307-FEB5-164A-B363-44B39D10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4531" y="670984"/>
              <a:ext cx="2090423" cy="205867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A8DDCC-1F54-8444-9108-125C4A04E1A8}"/>
                </a:ext>
              </a:extLst>
            </p:cNvPr>
            <p:cNvCxnSpPr/>
            <p:nvPr/>
          </p:nvCxnSpPr>
          <p:spPr>
            <a:xfrm flipH="1">
              <a:off x="6837680" y="985520"/>
              <a:ext cx="1920240" cy="1137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9B5739-9D27-4347-A359-7EAA13F75A89}"/>
                </a:ext>
              </a:extLst>
            </p:cNvPr>
            <p:cNvCxnSpPr/>
            <p:nvPr/>
          </p:nvCxnSpPr>
          <p:spPr>
            <a:xfrm>
              <a:off x="6847840" y="2113280"/>
              <a:ext cx="3134360" cy="1315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D030C9-8AC3-4C43-92EB-3CC9E431030F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544954" y="1700319"/>
              <a:ext cx="1386837" cy="606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A6A074-05E9-984F-940C-A7BFD2BBBBAD}"/>
                </a:ext>
              </a:extLst>
            </p:cNvPr>
            <p:cNvCxnSpPr/>
            <p:nvPr/>
          </p:nvCxnSpPr>
          <p:spPr>
            <a:xfrm flipH="1">
              <a:off x="9972040" y="2296160"/>
              <a:ext cx="1920240" cy="1137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F2E3BA-8FA2-AF4C-BEA7-052019DD0D98}"/>
              </a:ext>
            </a:extLst>
          </p:cNvPr>
          <p:cNvGrpSpPr/>
          <p:nvPr/>
        </p:nvGrpSpPr>
        <p:grpSpPr>
          <a:xfrm>
            <a:off x="4549165" y="1384006"/>
            <a:ext cx="3012822" cy="1888472"/>
            <a:chOff x="531628" y="1384005"/>
            <a:chExt cx="3423684" cy="21460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C16A95-8A2C-124C-969F-C7BD593C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910" y="1384005"/>
              <a:ext cx="2194153" cy="2146005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809526-9915-D54C-8132-037592E30BF6}"/>
                </a:ext>
              </a:extLst>
            </p:cNvPr>
            <p:cNvCxnSpPr/>
            <p:nvPr/>
          </p:nvCxnSpPr>
          <p:spPr>
            <a:xfrm>
              <a:off x="531628" y="3530010"/>
              <a:ext cx="34236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8DB9B8-3C27-644A-A07A-1CB9171CED3A}"/>
              </a:ext>
            </a:extLst>
          </p:cNvPr>
          <p:cNvSpPr txBox="1"/>
          <p:nvPr/>
        </p:nvSpPr>
        <p:spPr>
          <a:xfrm>
            <a:off x="4474736" y="3656585"/>
            <a:ext cx="3403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wheel rolling on a line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plane of the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4547E-1960-D84E-A589-5022D66FE556}"/>
              </a:ext>
            </a:extLst>
          </p:cNvPr>
          <p:cNvSpPr txBox="1"/>
          <p:nvPr/>
        </p:nvSpPr>
        <p:spPr>
          <a:xfrm>
            <a:off x="777356" y="356285"/>
            <a:ext cx="1040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starting with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holonomic constraints,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nonholonomic constraints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3A6587-F12A-CE4A-9BFF-E72D988AC64D}"/>
              </a:ext>
            </a:extLst>
          </p:cNvPr>
          <p:cNvSpPr txBox="1"/>
          <p:nvPr/>
        </p:nvSpPr>
        <p:spPr>
          <a:xfrm>
            <a:off x="284829" y="3628260"/>
            <a:ext cx="3829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coin constrained to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stand upright on a plane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coin constrained to roll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upright on a plane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B5A2-285E-5F4A-A13E-1538CCDE643E}"/>
              </a:ext>
            </a:extLst>
          </p:cNvPr>
          <p:cNvSpPr txBox="1"/>
          <p:nvPr/>
        </p:nvSpPr>
        <p:spPr>
          <a:xfrm>
            <a:off x="8415933" y="3592437"/>
            <a:ext cx="2997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sphere touching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a plane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 a sphere rolling on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a plane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67AE78-962D-8147-9B0E-C94C0EEAFA34}"/>
              </a:ext>
            </a:extLst>
          </p:cNvPr>
          <p:cNvSpPr txBox="1"/>
          <p:nvPr/>
        </p:nvSpPr>
        <p:spPr>
          <a:xfrm>
            <a:off x="7045019" y="1701763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790E81-2425-684A-9632-B996E21DC372}"/>
              </a:ext>
            </a:extLst>
          </p:cNvPr>
          <p:cNvSpPr txBox="1"/>
          <p:nvPr/>
        </p:nvSpPr>
        <p:spPr>
          <a:xfrm>
            <a:off x="10534345" y="1203075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ADAB9-8360-2C44-A0BB-0DBF4BCC62EE}"/>
              </a:ext>
            </a:extLst>
          </p:cNvPr>
          <p:cNvSpPr txBox="1"/>
          <p:nvPr/>
        </p:nvSpPr>
        <p:spPr>
          <a:xfrm>
            <a:off x="2492745" y="107295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B28E41-E729-ED4F-905E-0789CACF0DC5}"/>
                  </a:ext>
                </a:extLst>
              </p14:cNvPr>
              <p14:cNvContentPartPr/>
              <p14:nvPr/>
            </p14:nvContentPartPr>
            <p14:xfrm>
              <a:off x="4552448" y="4661906"/>
              <a:ext cx="44640" cy="21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B28E41-E729-ED4F-905E-0789CACF0D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4888" y="4654346"/>
                <a:ext cx="59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7E1F951-3DBA-A747-8539-5601F0C60BCD}"/>
                  </a:ext>
                </a:extLst>
              </p14:cNvPr>
              <p14:cNvContentPartPr/>
              <p14:nvPr/>
            </p14:nvContentPartPr>
            <p14:xfrm>
              <a:off x="6364328" y="5231426"/>
              <a:ext cx="322920" cy="393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7E1F951-3DBA-A747-8539-5601F0C60B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6776" y="5223866"/>
                <a:ext cx="338023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27D2DA4-1566-B14E-9DC4-08558289C399}"/>
                  </a:ext>
                </a:extLst>
              </p14:cNvPr>
              <p14:cNvContentPartPr/>
              <p14:nvPr/>
            </p14:nvContentPartPr>
            <p14:xfrm>
              <a:off x="4826768" y="4586666"/>
              <a:ext cx="2108160" cy="588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27D2DA4-1566-B14E-9DC4-08558289C3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9208" y="4579106"/>
                <a:ext cx="212292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E67921B-C61E-AF44-B477-BF988E20CA71}"/>
                  </a:ext>
                </a:extLst>
              </p14:cNvPr>
              <p14:cNvContentPartPr/>
              <p14:nvPr/>
            </p14:nvContentPartPr>
            <p14:xfrm>
              <a:off x="5164088" y="5326466"/>
              <a:ext cx="1033920" cy="610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E67921B-C61E-AF44-B477-BF988E20CA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8" y="5318906"/>
                <a:ext cx="10490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2930A34-31C5-C84D-ACCF-FA53B41A155C}"/>
                  </a:ext>
                </a:extLst>
              </p14:cNvPr>
              <p14:cNvContentPartPr/>
              <p14:nvPr/>
            </p14:nvContentPartPr>
            <p14:xfrm>
              <a:off x="4774568" y="5591066"/>
              <a:ext cx="279000" cy="282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2930A34-31C5-C84D-ACCF-FA53B41A15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67368" y="5583506"/>
                <a:ext cx="2941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E9D9012-FFCA-AE41-B511-0ECC74CF1156}"/>
                  </a:ext>
                </a:extLst>
              </p14:cNvPr>
              <p14:cNvContentPartPr/>
              <p14:nvPr/>
            </p14:nvContentPartPr>
            <p14:xfrm>
              <a:off x="4117208" y="5471186"/>
              <a:ext cx="515520" cy="475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E9D9012-FFCA-AE41-B511-0ECC74CF11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09653" y="5463632"/>
                <a:ext cx="530270" cy="49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59E137-1A2B-CE4B-8C57-37B5DDF90B6A}"/>
                  </a:ext>
                </a:extLst>
              </p14:cNvPr>
              <p14:cNvContentPartPr/>
              <p14:nvPr/>
            </p14:nvContentPartPr>
            <p14:xfrm>
              <a:off x="6317888" y="5815346"/>
              <a:ext cx="37800" cy="88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59E137-1A2B-CE4B-8C57-37B5DDF90B6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10688" y="5807786"/>
                <a:ext cx="52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3FD7D04-565B-9A47-B0B0-7B6EF1669595}"/>
                  </a:ext>
                </a:extLst>
              </p14:cNvPr>
              <p14:cNvContentPartPr/>
              <p14:nvPr/>
            </p14:nvContentPartPr>
            <p14:xfrm>
              <a:off x="4431488" y="5997146"/>
              <a:ext cx="162720" cy="242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3FD7D04-565B-9A47-B0B0-7B6EF166959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23928" y="5989586"/>
                <a:ext cx="1778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74EA4D0-AF2C-D844-921C-FB5E2F4B85E0}"/>
                  </a:ext>
                </a:extLst>
              </p14:cNvPr>
              <p14:cNvContentPartPr/>
              <p14:nvPr/>
            </p14:nvContentPartPr>
            <p14:xfrm>
              <a:off x="4669088" y="6138266"/>
              <a:ext cx="125280" cy="86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74EA4D0-AF2C-D844-921C-FB5E2F4B85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61888" y="6130706"/>
                <a:ext cx="140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4745866-800C-4F4F-8483-836D09A20EF1}"/>
                  </a:ext>
                </a:extLst>
              </p14:cNvPr>
              <p14:cNvContentPartPr/>
              <p14:nvPr/>
            </p14:nvContentPartPr>
            <p14:xfrm>
              <a:off x="4864208" y="6134666"/>
              <a:ext cx="158400" cy="96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4745866-800C-4F4F-8483-836D09A20EF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56648" y="6127106"/>
                <a:ext cx="1735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23A5DB1-2371-7B44-B074-C81F6C8A1620}"/>
                  </a:ext>
                </a:extLst>
              </p14:cNvPr>
              <p14:cNvContentPartPr/>
              <p14:nvPr/>
            </p14:nvContentPartPr>
            <p14:xfrm>
              <a:off x="6793088" y="5636066"/>
              <a:ext cx="801720" cy="293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23A5DB1-2371-7B44-B074-C81F6C8A16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85528" y="5628506"/>
                <a:ext cx="8168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2EA1C00-24B5-754E-BC6A-7C525D71AC83}"/>
                  </a:ext>
                </a:extLst>
              </p14:cNvPr>
              <p14:cNvContentPartPr/>
              <p14:nvPr/>
            </p14:nvContentPartPr>
            <p14:xfrm>
              <a:off x="6423368" y="5819306"/>
              <a:ext cx="295560" cy="10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2EA1C00-24B5-754E-BC6A-7C525D71AC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5808" y="5811746"/>
                <a:ext cx="3106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6B4C377-FF6C-4B40-B92E-E553BB53BAB7}"/>
                  </a:ext>
                </a:extLst>
              </p14:cNvPr>
              <p14:cNvContentPartPr/>
              <p14:nvPr/>
            </p14:nvContentPartPr>
            <p14:xfrm>
              <a:off x="6078488" y="6100826"/>
              <a:ext cx="14400" cy="86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6B4C377-FF6C-4B40-B92E-E553BB53BAB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70928" y="6093266"/>
                <a:ext cx="295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AF3BCFA-27D4-2F47-9A56-24F2C2240F76}"/>
                  </a:ext>
                </a:extLst>
              </p14:cNvPr>
              <p14:cNvContentPartPr/>
              <p14:nvPr/>
            </p14:nvContentPartPr>
            <p14:xfrm>
              <a:off x="6115928" y="6018386"/>
              <a:ext cx="2520" cy="5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AF3BCFA-27D4-2F47-9A56-24F2C2240F7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08368" y="6010826"/>
                <a:ext cx="17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3383FFF-1D95-0E43-8059-ADBE403D443A}"/>
                  </a:ext>
                </a:extLst>
              </p14:cNvPr>
              <p14:cNvContentPartPr/>
              <p14:nvPr/>
            </p14:nvContentPartPr>
            <p14:xfrm>
              <a:off x="6160928" y="6058706"/>
              <a:ext cx="298800" cy="224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3383FFF-1D95-0E43-8059-ADBE403D443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377" y="6051506"/>
                <a:ext cx="313902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533C7A5-16BE-7C4C-B38E-FBC868C64389}"/>
                  </a:ext>
                </a:extLst>
              </p14:cNvPr>
              <p14:cNvContentPartPr/>
              <p14:nvPr/>
            </p14:nvContentPartPr>
            <p14:xfrm>
              <a:off x="5874728" y="5973386"/>
              <a:ext cx="129960" cy="218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533C7A5-16BE-7C4C-B38E-FBC868C643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67189" y="5965826"/>
                <a:ext cx="144679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31C8852-A7FB-234B-8777-FAADC7EE30F8}"/>
                  </a:ext>
                </a:extLst>
              </p14:cNvPr>
              <p14:cNvContentPartPr/>
              <p14:nvPr/>
            </p14:nvContentPartPr>
            <p14:xfrm>
              <a:off x="5582048" y="6075986"/>
              <a:ext cx="217800" cy="133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31C8852-A7FB-234B-8777-FAADC7EE30F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74488" y="6068426"/>
                <a:ext cx="232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5E55042-AADA-5C43-9A58-525633EB0203}"/>
                  </a:ext>
                </a:extLst>
              </p14:cNvPr>
              <p14:cNvContentPartPr/>
              <p14:nvPr/>
            </p14:nvContentPartPr>
            <p14:xfrm>
              <a:off x="5141408" y="5985986"/>
              <a:ext cx="271800" cy="2512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5E55042-AADA-5C43-9A58-525633EB020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33848" y="5978426"/>
                <a:ext cx="2869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EBE7263-F0D1-F649-97DC-586090D21479}"/>
                  </a:ext>
                </a:extLst>
              </p14:cNvPr>
              <p14:cNvContentPartPr/>
              <p14:nvPr/>
            </p14:nvContentPartPr>
            <p14:xfrm>
              <a:off x="8498408" y="4411346"/>
              <a:ext cx="16200" cy="251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EBE7263-F0D1-F649-97DC-586090D2147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90848" y="4403786"/>
                <a:ext cx="313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15FDD8A-5413-E244-9253-CCF9CA1D4CED}"/>
                  </a:ext>
                </a:extLst>
              </p14:cNvPr>
              <p14:cNvContentPartPr/>
              <p14:nvPr/>
            </p14:nvContentPartPr>
            <p14:xfrm>
              <a:off x="9053888" y="4407026"/>
              <a:ext cx="10800" cy="250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15FDD8A-5413-E244-9253-CCF9CA1D4CE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046328" y="4399466"/>
                <a:ext cx="259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7E20F91-73F7-984B-931A-2DED2FFF3FC1}"/>
                  </a:ext>
                </a:extLst>
              </p14:cNvPr>
              <p14:cNvContentPartPr/>
              <p14:nvPr/>
            </p14:nvContentPartPr>
            <p14:xfrm>
              <a:off x="8674448" y="4444466"/>
              <a:ext cx="307080" cy="231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7E20F91-73F7-984B-931A-2DED2FFF3FC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66888" y="4436906"/>
                <a:ext cx="3222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3BAAC84-4B84-EA4E-8D4F-5CBD574121AC}"/>
                  </a:ext>
                </a:extLst>
              </p14:cNvPr>
              <p14:cNvContentPartPr/>
              <p14:nvPr/>
            </p14:nvContentPartPr>
            <p14:xfrm>
              <a:off x="9284648" y="4520786"/>
              <a:ext cx="148320" cy="106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3BAAC84-4B84-EA4E-8D4F-5CBD574121A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277088" y="4513226"/>
                <a:ext cx="1634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AA32C54-C4F9-D548-A936-2D4F510F0737}"/>
                  </a:ext>
                </a:extLst>
              </p14:cNvPr>
              <p14:cNvContentPartPr/>
              <p14:nvPr/>
            </p14:nvContentPartPr>
            <p14:xfrm>
              <a:off x="9808448" y="4354466"/>
              <a:ext cx="283320" cy="291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AA32C54-C4F9-D548-A936-2D4F510F073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800878" y="4346906"/>
                <a:ext cx="298459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735EC30-4A2D-2140-AEEF-A26D59A5687D}"/>
                  </a:ext>
                </a:extLst>
              </p14:cNvPr>
              <p14:cNvContentPartPr/>
              <p14:nvPr/>
            </p14:nvContentPartPr>
            <p14:xfrm>
              <a:off x="9493808" y="4525826"/>
              <a:ext cx="239760" cy="114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735EC30-4A2D-2140-AEEF-A26D59A5687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86248" y="4518626"/>
                <a:ext cx="2548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6772074-A6B0-7248-A640-9A51B46FB6A6}"/>
                  </a:ext>
                </a:extLst>
              </p14:cNvPr>
              <p14:cNvContentPartPr/>
              <p14:nvPr/>
            </p14:nvContentPartPr>
            <p14:xfrm>
              <a:off x="8514248" y="5516186"/>
              <a:ext cx="1906920" cy="640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6772074-A6B0-7248-A640-9A51B46FB6A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06688" y="5508626"/>
                <a:ext cx="192204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99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66F9F-C853-CB49-B78E-8DA2E314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F95FA-07CC-264A-81B4-AF8544C4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30E6B-A008-D349-838A-B3B588CF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29" y="461483"/>
            <a:ext cx="5886598" cy="2781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7E629-41CA-0844-A777-15A6EF09FC49}"/>
              </a:ext>
            </a:extLst>
          </p:cNvPr>
          <p:cNvSpPr txBox="1"/>
          <p:nvPr/>
        </p:nvSpPr>
        <p:spPr>
          <a:xfrm>
            <a:off x="8036442" y="925751"/>
            <a:ext cx="3226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diff-drive mobile robot,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rolling without slipping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D185E-FDB1-8D44-8C2C-7F81DD13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71" y="1926400"/>
            <a:ext cx="3017304" cy="4616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6B3E8F-8B20-AA44-8C28-7EF47FF93B2C}"/>
              </a:ext>
            </a:extLst>
          </p:cNvPr>
          <p:cNvSpPr/>
          <p:nvPr/>
        </p:nvSpPr>
        <p:spPr>
          <a:xfrm>
            <a:off x="958675" y="3364051"/>
            <a:ext cx="9584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holonomic constraints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nonholonomic constraints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09EC21-AAEF-B444-BB38-AE95D8209650}"/>
                  </a:ext>
                </a:extLst>
              </p14:cNvPr>
              <p14:cNvContentPartPr/>
              <p14:nvPr/>
            </p14:nvContentPartPr>
            <p14:xfrm>
              <a:off x="1365008" y="3981506"/>
              <a:ext cx="276480" cy="288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09EC21-AAEF-B444-BB38-AE95D82096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448" y="3973946"/>
                <a:ext cx="2916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0A8DEAE-4296-814C-A477-28ABFE3F9BB8}"/>
                  </a:ext>
                </a:extLst>
              </p14:cNvPr>
              <p14:cNvContentPartPr/>
              <p14:nvPr/>
            </p14:nvContentPartPr>
            <p14:xfrm>
              <a:off x="3230168" y="4182026"/>
              <a:ext cx="14760" cy="8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0A8DEAE-4296-814C-A477-28ABFE3F9B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2608" y="4174466"/>
                <a:ext cx="298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BB025D6-F067-5A44-8A87-6B684E8B69D2}"/>
                  </a:ext>
                </a:extLst>
              </p14:cNvPr>
              <p14:cNvContentPartPr/>
              <p14:nvPr/>
            </p14:nvContentPartPr>
            <p14:xfrm>
              <a:off x="2166008" y="3934706"/>
              <a:ext cx="888480" cy="33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BB025D6-F067-5A44-8A87-6B684E8B69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8448" y="3927138"/>
                <a:ext cx="903600" cy="34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1BAB35C-222E-DB4A-8632-4177B08976C1}"/>
                  </a:ext>
                </a:extLst>
              </p14:cNvPr>
              <p14:cNvContentPartPr/>
              <p14:nvPr/>
            </p14:nvContentPartPr>
            <p14:xfrm>
              <a:off x="1795568" y="4102826"/>
              <a:ext cx="291240" cy="142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1BAB35C-222E-DB4A-8632-4177B08976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88017" y="4095266"/>
                <a:ext cx="306341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DF9CEA-5300-3242-8D40-55B3129B9B84}"/>
                  </a:ext>
                </a:extLst>
              </p14:cNvPr>
              <p14:cNvContentPartPr/>
              <p14:nvPr/>
            </p14:nvContentPartPr>
            <p14:xfrm>
              <a:off x="3162848" y="4071506"/>
              <a:ext cx="52560" cy="3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DF9CEA-5300-3242-8D40-55B3129B9B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55339" y="4063946"/>
                <a:ext cx="67577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3DBE91-6945-5143-A7AA-8A94A4D28553}"/>
                  </a:ext>
                </a:extLst>
              </p14:cNvPr>
              <p14:cNvContentPartPr/>
              <p14:nvPr/>
            </p14:nvContentPartPr>
            <p14:xfrm>
              <a:off x="3499808" y="4089866"/>
              <a:ext cx="195480" cy="167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3DBE91-6945-5143-A7AA-8A94A4D285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2248" y="4082306"/>
                <a:ext cx="2106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CC1043A-502A-0E44-B6FE-ADF76542AACD}"/>
                  </a:ext>
                </a:extLst>
              </p14:cNvPr>
              <p14:cNvContentPartPr/>
              <p14:nvPr/>
            </p14:nvContentPartPr>
            <p14:xfrm>
              <a:off x="4031168" y="4129466"/>
              <a:ext cx="9720" cy="102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CC1043A-502A-0E44-B6FE-ADF76542AA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23608" y="4121906"/>
                <a:ext cx="248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78504D2-609B-6A4E-AAF7-BD5DC1F499CF}"/>
                  </a:ext>
                </a:extLst>
              </p14:cNvPr>
              <p14:cNvContentPartPr/>
              <p14:nvPr/>
            </p14:nvContentPartPr>
            <p14:xfrm>
              <a:off x="4045928" y="4057826"/>
              <a:ext cx="1800" cy="4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78504D2-609B-6A4E-AAF7-BD5DC1F499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38368" y="4050266"/>
                <a:ext cx="16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80E4C9E-7CA2-FF45-AE23-ED1CE35780D4}"/>
                  </a:ext>
                </a:extLst>
              </p14:cNvPr>
              <p14:cNvContentPartPr/>
              <p14:nvPr/>
            </p14:nvContentPartPr>
            <p14:xfrm>
              <a:off x="4495208" y="3987986"/>
              <a:ext cx="2160" cy="6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80E4C9E-7CA2-FF45-AE23-ED1CE35780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87648" y="3980426"/>
                <a:ext cx="172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83F1E26-F8EF-0F4A-BA32-4450CD3D6B6C}"/>
                  </a:ext>
                </a:extLst>
              </p14:cNvPr>
              <p14:cNvContentPartPr/>
              <p14:nvPr/>
            </p14:nvContentPartPr>
            <p14:xfrm>
              <a:off x="4474328" y="4032986"/>
              <a:ext cx="450720" cy="29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83F1E26-F8EF-0F4A-BA32-4450CD3D6B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6768" y="4025426"/>
                <a:ext cx="465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925F80-DFB1-354E-9C4E-21917182F4AD}"/>
                  </a:ext>
                </a:extLst>
              </p14:cNvPr>
              <p14:cNvContentPartPr/>
              <p14:nvPr/>
            </p14:nvContentPartPr>
            <p14:xfrm>
              <a:off x="4110008" y="4077626"/>
              <a:ext cx="300240" cy="131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4925F80-DFB1-354E-9C4E-21917182F4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2457" y="4070045"/>
                <a:ext cx="315342" cy="146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6826E60-3374-9D4E-9571-391199C70719}"/>
                  </a:ext>
                </a:extLst>
              </p14:cNvPr>
              <p14:cNvContentPartPr/>
              <p14:nvPr/>
            </p14:nvContentPartPr>
            <p14:xfrm>
              <a:off x="3799688" y="4118666"/>
              <a:ext cx="158040" cy="227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6826E60-3374-9D4E-9571-391199C707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92128" y="4111106"/>
                <a:ext cx="1728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F9BFCA3-8C86-084B-8537-5518D6216C67}"/>
                  </a:ext>
                </a:extLst>
              </p14:cNvPr>
              <p14:cNvContentPartPr/>
              <p14:nvPr/>
            </p14:nvContentPartPr>
            <p14:xfrm>
              <a:off x="6365048" y="3865586"/>
              <a:ext cx="358200" cy="337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F9BFCA3-8C86-084B-8537-5518D6216C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57488" y="3858026"/>
                <a:ext cx="3733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E1546D0-86BB-8748-AD83-910EE02359B9}"/>
                  </a:ext>
                </a:extLst>
              </p14:cNvPr>
              <p14:cNvContentPartPr/>
              <p14:nvPr/>
            </p14:nvContentPartPr>
            <p14:xfrm>
              <a:off x="5074088" y="3891146"/>
              <a:ext cx="1143360" cy="393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E1546D0-86BB-8748-AD83-910EE02359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66530" y="3883586"/>
                <a:ext cx="1158475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29EED4D-40C8-8041-AB44-428C4F842404}"/>
                  </a:ext>
                </a:extLst>
              </p14:cNvPr>
              <p14:cNvContentPartPr/>
              <p14:nvPr/>
            </p14:nvContentPartPr>
            <p14:xfrm>
              <a:off x="6943568" y="3829946"/>
              <a:ext cx="1098720" cy="332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29EED4D-40C8-8041-AB44-428C4F8424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36008" y="3822386"/>
                <a:ext cx="11138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EE53548-E9D5-1247-B2D4-49A8A64F0282}"/>
                  </a:ext>
                </a:extLst>
              </p14:cNvPr>
              <p14:cNvContentPartPr/>
              <p14:nvPr/>
            </p14:nvContentPartPr>
            <p14:xfrm>
              <a:off x="4999208" y="4504226"/>
              <a:ext cx="142920" cy="332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EE53548-E9D5-1247-B2D4-49A8A64F02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91648" y="4496666"/>
                <a:ext cx="158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1097092-0830-9D4C-810B-0B1C6BBDCECA}"/>
                  </a:ext>
                </a:extLst>
              </p14:cNvPr>
              <p14:cNvContentPartPr/>
              <p14:nvPr/>
            </p14:nvContentPartPr>
            <p14:xfrm>
              <a:off x="8124368" y="4219466"/>
              <a:ext cx="2345040" cy="374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1097092-0830-9D4C-810B-0B1C6BBDCE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16808" y="4211906"/>
                <a:ext cx="23601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823039E-15EC-D948-9FF7-3B5B6FD0CA36}"/>
                  </a:ext>
                </a:extLst>
              </p14:cNvPr>
              <p14:cNvContentPartPr/>
              <p14:nvPr/>
            </p14:nvContentPartPr>
            <p14:xfrm>
              <a:off x="7386728" y="4444106"/>
              <a:ext cx="540360" cy="186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823039E-15EC-D948-9FF7-3B5B6FD0CA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79168" y="4436546"/>
                <a:ext cx="5554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85CD956-9DBC-6F43-90CC-54BB3B4C5F94}"/>
                  </a:ext>
                </a:extLst>
              </p14:cNvPr>
              <p14:cNvContentPartPr/>
              <p14:nvPr/>
            </p14:nvContentPartPr>
            <p14:xfrm>
              <a:off x="6580688" y="4369586"/>
              <a:ext cx="658440" cy="293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85CD956-9DBC-6F43-90CC-54BB3B4C5F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73132" y="4362026"/>
                <a:ext cx="673552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4BFD12C-B29F-DA42-9280-C77FCFC37AC5}"/>
                  </a:ext>
                </a:extLst>
              </p14:cNvPr>
              <p14:cNvContentPartPr/>
              <p14:nvPr/>
            </p14:nvContentPartPr>
            <p14:xfrm>
              <a:off x="6195128" y="4549226"/>
              <a:ext cx="288360" cy="1490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4BFD12C-B29F-DA42-9280-C77FCFC37A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87568" y="4541666"/>
                <a:ext cx="303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D606E21-85DE-D744-A434-D63DF80CCB8D}"/>
                  </a:ext>
                </a:extLst>
              </p14:cNvPr>
              <p14:cNvContentPartPr/>
              <p14:nvPr/>
            </p14:nvContentPartPr>
            <p14:xfrm>
              <a:off x="5703728" y="4399466"/>
              <a:ext cx="395280" cy="329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D606E21-85DE-D744-A434-D63DF80CCB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96175" y="4391906"/>
                <a:ext cx="410386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F62E217-5582-7B4A-AE62-BCCC2EC48326}"/>
                  </a:ext>
                </a:extLst>
              </p14:cNvPr>
              <p14:cNvContentPartPr/>
              <p14:nvPr/>
            </p14:nvContentPartPr>
            <p14:xfrm>
              <a:off x="5208728" y="4466786"/>
              <a:ext cx="246960" cy="328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F62E217-5582-7B4A-AE62-BCCC2EC483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01528" y="4459218"/>
                <a:ext cx="261720" cy="3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7AC1DF3-88DE-0844-9D4E-BE59CE7E391A}"/>
                  </a:ext>
                </a:extLst>
              </p14:cNvPr>
              <p14:cNvContentPartPr/>
              <p14:nvPr/>
            </p14:nvContentPartPr>
            <p14:xfrm>
              <a:off x="3987248" y="4503866"/>
              <a:ext cx="922320" cy="405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7AC1DF3-88DE-0844-9D4E-BE59CE7E391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79688" y="4496306"/>
                <a:ext cx="9374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D4E6DF3-AEC4-A744-B7A6-0D22DA9E9C3A}"/>
                  </a:ext>
                </a:extLst>
              </p14:cNvPr>
              <p14:cNvContentPartPr/>
              <p14:nvPr/>
            </p14:nvContentPartPr>
            <p14:xfrm>
              <a:off x="2870528" y="5129186"/>
              <a:ext cx="283680" cy="266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D4E6DF3-AEC4-A744-B7A6-0D22DA9E9C3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62968" y="5121626"/>
                <a:ext cx="2988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02B61D9-FBA2-BB4D-B51B-9046EDAD8F0E}"/>
                  </a:ext>
                </a:extLst>
              </p14:cNvPr>
              <p14:cNvContentPartPr/>
              <p14:nvPr/>
            </p14:nvContentPartPr>
            <p14:xfrm>
              <a:off x="3985808" y="5209826"/>
              <a:ext cx="129240" cy="124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02B61D9-FBA2-BB4D-B51B-9046EDAD8F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78248" y="5202266"/>
                <a:ext cx="1443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654A9FB-4F61-3447-AB48-81EC107D16CB}"/>
                  </a:ext>
                </a:extLst>
              </p14:cNvPr>
              <p14:cNvContentPartPr/>
              <p14:nvPr/>
            </p14:nvContentPartPr>
            <p14:xfrm>
              <a:off x="4189568" y="5043866"/>
              <a:ext cx="500400" cy="370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654A9FB-4F61-3447-AB48-81EC107D16C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82008" y="5036299"/>
                <a:ext cx="515520" cy="385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F3AD224-1EEE-7D48-9C3F-38DF9EF5F7C4}"/>
                  </a:ext>
                </a:extLst>
              </p14:cNvPr>
              <p14:cNvContentPartPr/>
              <p14:nvPr/>
            </p14:nvContentPartPr>
            <p14:xfrm>
              <a:off x="3694928" y="5103986"/>
              <a:ext cx="195120" cy="216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F3AD224-1EEE-7D48-9C3F-38DF9EF5F7C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87382" y="5096426"/>
                <a:ext cx="210212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5226EB0-63FA-D048-91F8-C5CA969D5952}"/>
                  </a:ext>
                </a:extLst>
              </p14:cNvPr>
              <p14:cNvContentPartPr/>
              <p14:nvPr/>
            </p14:nvContentPartPr>
            <p14:xfrm>
              <a:off x="3267608" y="5225666"/>
              <a:ext cx="326880" cy="154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5226EB0-63FA-D048-91F8-C5CA969D595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60048" y="5218106"/>
                <a:ext cx="342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C85433F-2CA2-FA49-B924-B1AEC0CAABE9}"/>
                  </a:ext>
                </a:extLst>
              </p14:cNvPr>
              <p14:cNvContentPartPr/>
              <p14:nvPr/>
            </p14:nvContentPartPr>
            <p14:xfrm>
              <a:off x="5425088" y="4916426"/>
              <a:ext cx="1200600" cy="384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C85433F-2CA2-FA49-B924-B1AEC0CAAB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17530" y="4909219"/>
                <a:ext cx="1215356" cy="399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3EE9D97-7C6C-3444-A33C-24BD9095CC0B}"/>
                  </a:ext>
                </a:extLst>
              </p14:cNvPr>
              <p14:cNvContentPartPr/>
              <p14:nvPr/>
            </p14:nvContentPartPr>
            <p14:xfrm>
              <a:off x="4828208" y="5150786"/>
              <a:ext cx="522360" cy="149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3EE9D97-7C6C-3444-A33C-24BD9095CC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20648" y="5143569"/>
                <a:ext cx="537120" cy="164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3994A78-6AE9-8145-B9C0-61F4C3E19302}"/>
                  </a:ext>
                </a:extLst>
              </p14:cNvPr>
              <p14:cNvContentPartPr/>
              <p14:nvPr/>
            </p14:nvContentPartPr>
            <p14:xfrm>
              <a:off x="2180768" y="5588546"/>
              <a:ext cx="317880" cy="227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3994A78-6AE9-8145-B9C0-61F4C3E1930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73208" y="5580986"/>
                <a:ext cx="333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DF2F9C8-C56D-C54F-A303-6F926AA5A545}"/>
                  </a:ext>
                </a:extLst>
              </p14:cNvPr>
              <p14:cNvContentPartPr/>
              <p14:nvPr/>
            </p14:nvContentPartPr>
            <p14:xfrm>
              <a:off x="2697008" y="5673866"/>
              <a:ext cx="106920" cy="134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DF2F9C8-C56D-C54F-A303-6F926AA5A54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89448" y="5666306"/>
                <a:ext cx="122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CCBB2BE-9D42-664C-A88D-90AE557050E4}"/>
                  </a:ext>
                </a:extLst>
              </p14:cNvPr>
              <p14:cNvContentPartPr/>
              <p14:nvPr/>
            </p14:nvContentPartPr>
            <p14:xfrm>
              <a:off x="5193968" y="5636066"/>
              <a:ext cx="28440" cy="81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CCBB2BE-9D42-664C-A88D-90AE557050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86408" y="5628506"/>
                <a:ext cx="43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A51AD1F-B453-6349-8F9B-7405AB539C4C}"/>
                  </a:ext>
                </a:extLst>
              </p14:cNvPr>
              <p14:cNvContentPartPr/>
              <p14:nvPr/>
            </p14:nvContentPartPr>
            <p14:xfrm>
              <a:off x="5265968" y="5531306"/>
              <a:ext cx="3240" cy="223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A51AD1F-B453-6349-8F9B-7405AB539C4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58408" y="5523746"/>
                <a:ext cx="183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0B70B47-4EEC-464F-9356-F21AD6B54EE6}"/>
                  </a:ext>
                </a:extLst>
              </p14:cNvPr>
              <p14:cNvContentPartPr/>
              <p14:nvPr/>
            </p14:nvContentPartPr>
            <p14:xfrm>
              <a:off x="5313128" y="5613746"/>
              <a:ext cx="153000" cy="96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0B70B47-4EEC-464F-9356-F21AD6B54EE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05568" y="5606186"/>
                <a:ext cx="1681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2A8B165-222A-3D4D-B868-114F20793343}"/>
                  </a:ext>
                </a:extLst>
              </p14:cNvPr>
              <p14:cNvContentPartPr/>
              <p14:nvPr/>
            </p14:nvContentPartPr>
            <p14:xfrm>
              <a:off x="5536688" y="5741186"/>
              <a:ext cx="62640" cy="119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2A8B165-222A-3D4D-B868-114F2079334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29128" y="5733626"/>
                <a:ext cx="77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D115C6D-B7EA-D145-9482-6E0C02BC2C02}"/>
                  </a:ext>
                </a:extLst>
              </p14:cNvPr>
              <p14:cNvContentPartPr/>
              <p14:nvPr/>
            </p14:nvContentPartPr>
            <p14:xfrm>
              <a:off x="5890928" y="5453186"/>
              <a:ext cx="72720" cy="221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D115C6D-B7EA-D145-9482-6E0C02BC2C0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83368" y="5445626"/>
                <a:ext cx="878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09748AE-B1CF-6D45-962B-27276825827E}"/>
                  </a:ext>
                </a:extLst>
              </p14:cNvPr>
              <p14:cNvContentPartPr/>
              <p14:nvPr/>
            </p14:nvContentPartPr>
            <p14:xfrm>
              <a:off x="6303128" y="544130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09748AE-B1CF-6D45-962B-27276825827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95568" y="5433746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0E5C990-CC61-364D-837D-A8BD50D52B4A}"/>
                  </a:ext>
                </a:extLst>
              </p14:cNvPr>
              <p14:cNvContentPartPr/>
              <p14:nvPr/>
            </p14:nvContentPartPr>
            <p14:xfrm>
              <a:off x="7913768" y="5493866"/>
              <a:ext cx="23760" cy="128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0E5C990-CC61-364D-837D-A8BD50D52B4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06208" y="5486306"/>
                <a:ext cx="388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0367D33-3529-0940-923D-22E9EAB70E1D}"/>
                  </a:ext>
                </a:extLst>
              </p14:cNvPr>
              <p14:cNvContentPartPr/>
              <p14:nvPr/>
            </p14:nvContentPartPr>
            <p14:xfrm>
              <a:off x="7989728" y="5396306"/>
              <a:ext cx="2520" cy="7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0367D33-3529-0940-923D-22E9EAB70E1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82168" y="5388746"/>
                <a:ext cx="176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BF0DB7B-E18C-0046-A786-BFCE5701E281}"/>
                  </a:ext>
                </a:extLst>
              </p14:cNvPr>
              <p14:cNvContentPartPr/>
              <p14:nvPr/>
            </p14:nvContentPartPr>
            <p14:xfrm>
              <a:off x="8020688" y="5476586"/>
              <a:ext cx="205560" cy="125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BF0DB7B-E18C-0046-A786-BFCE5701E28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13128" y="5469026"/>
                <a:ext cx="220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B895C6E-8530-8A4A-BDD3-7BB81A2D7F0F}"/>
                  </a:ext>
                </a:extLst>
              </p14:cNvPr>
              <p14:cNvContentPartPr/>
              <p14:nvPr/>
            </p14:nvContentPartPr>
            <p14:xfrm>
              <a:off x="7040768" y="5388746"/>
              <a:ext cx="795600" cy="256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B895C6E-8530-8A4A-BDD3-7BB81A2D7F0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33205" y="5381186"/>
                <a:ext cx="810727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17E5274-2557-3D40-A1BE-9480F0476C71}"/>
                  </a:ext>
                </a:extLst>
              </p14:cNvPr>
              <p14:cNvContentPartPr/>
              <p14:nvPr/>
            </p14:nvContentPartPr>
            <p14:xfrm>
              <a:off x="6709928" y="5411426"/>
              <a:ext cx="224640" cy="2966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17E5274-2557-3D40-A1BE-9480F0476C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02380" y="5403866"/>
                <a:ext cx="239736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59E3EE5-8080-C940-9612-87862381E2FC}"/>
                  </a:ext>
                </a:extLst>
              </p14:cNvPr>
              <p14:cNvContentPartPr/>
              <p14:nvPr/>
            </p14:nvContentPartPr>
            <p14:xfrm>
              <a:off x="6205568" y="5538866"/>
              <a:ext cx="203760" cy="1461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59E3EE5-8080-C940-9612-87862381E2F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97995" y="5531306"/>
                <a:ext cx="218907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CF99A71-0BF6-AA45-B9B7-43F839BB5C9D}"/>
                  </a:ext>
                </a:extLst>
              </p14:cNvPr>
              <p14:cNvContentPartPr/>
              <p14:nvPr/>
            </p14:nvContentPartPr>
            <p14:xfrm>
              <a:off x="4481528" y="5621666"/>
              <a:ext cx="644040" cy="163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CF99A71-0BF6-AA45-B9B7-43F839BB5C9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73968" y="5614106"/>
                <a:ext cx="659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C38D403-CCD4-8047-9525-A7408075ACC6}"/>
                  </a:ext>
                </a:extLst>
              </p14:cNvPr>
              <p14:cNvContentPartPr/>
              <p14:nvPr/>
            </p14:nvContentPartPr>
            <p14:xfrm>
              <a:off x="4199648" y="5471186"/>
              <a:ext cx="217080" cy="250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C38D403-CCD4-8047-9525-A7408075AC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92436" y="5463626"/>
                <a:ext cx="232225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3ED68D9-318E-B843-8B4C-2FBB8E2D4DD5}"/>
                  </a:ext>
                </a:extLst>
              </p14:cNvPr>
              <p14:cNvContentPartPr/>
              <p14:nvPr/>
            </p14:nvContentPartPr>
            <p14:xfrm>
              <a:off x="3312608" y="5426186"/>
              <a:ext cx="810000" cy="410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3ED68D9-318E-B843-8B4C-2FBB8E2D4DD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05048" y="5418626"/>
                <a:ext cx="8251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2FF0F89-8E22-694A-83B5-7787E13B43C0}"/>
                  </a:ext>
                </a:extLst>
              </p14:cNvPr>
              <p14:cNvContentPartPr/>
              <p14:nvPr/>
            </p14:nvContentPartPr>
            <p14:xfrm>
              <a:off x="2892848" y="5643626"/>
              <a:ext cx="300960" cy="1908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2FF0F89-8E22-694A-83B5-7787E13B43C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85279" y="5636066"/>
                <a:ext cx="316098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124D0F1-2552-724E-B4AD-37C82F937832}"/>
                  </a:ext>
                </a:extLst>
              </p14:cNvPr>
              <p14:cNvContentPartPr/>
              <p14:nvPr/>
            </p14:nvContentPartPr>
            <p14:xfrm>
              <a:off x="9691088" y="5679626"/>
              <a:ext cx="22680" cy="1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124D0F1-2552-724E-B4AD-37C82F93783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683528" y="5672066"/>
                <a:ext cx="378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8E2CDEA-6335-3440-8FC0-97F56862DF6F}"/>
                  </a:ext>
                </a:extLst>
              </p14:cNvPr>
              <p14:cNvContentPartPr/>
              <p14:nvPr/>
            </p14:nvContentPartPr>
            <p14:xfrm>
              <a:off x="9675968" y="5741186"/>
              <a:ext cx="157680" cy="1360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8E2CDEA-6335-3440-8FC0-97F56862DF6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68408" y="5733626"/>
                <a:ext cx="172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893F3CD-0AEF-6542-81DB-CD8A3F387B3A}"/>
                  </a:ext>
                </a:extLst>
              </p14:cNvPr>
              <p14:cNvContentPartPr/>
              <p14:nvPr/>
            </p14:nvContentPartPr>
            <p14:xfrm>
              <a:off x="9975488" y="5171306"/>
              <a:ext cx="1392480" cy="6886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893F3CD-0AEF-6542-81DB-CD8A3F387B3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67928" y="5163746"/>
                <a:ext cx="1407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4E9E7D9-F1C1-6145-B64D-F7F5DD0FEC27}"/>
                  </a:ext>
                </a:extLst>
              </p14:cNvPr>
              <p14:cNvContentPartPr/>
              <p14:nvPr/>
            </p14:nvContentPartPr>
            <p14:xfrm>
              <a:off x="8604248" y="5141426"/>
              <a:ext cx="1273680" cy="321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4E9E7D9-F1C1-6145-B64D-F7F5DD0FEC2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96688" y="5133866"/>
                <a:ext cx="128880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64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7330E3-31B9-224E-84A7-13A28584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7E651-3E08-8A43-931F-DF7F0BE8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31895-A136-9D40-992A-158A83AB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678180"/>
            <a:ext cx="5080000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2095B-AC4D-CB4A-9757-7F67A8498B17}"/>
              </a:ext>
            </a:extLst>
          </p:cNvPr>
          <p:cNvSpPr txBox="1"/>
          <p:nvPr/>
        </p:nvSpPr>
        <p:spPr>
          <a:xfrm>
            <a:off x="2621280" y="4775200"/>
            <a:ext cx="6706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slice of a position-only workspace for a typical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6R robot (here,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Mecademic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Meca500)</a:t>
            </a:r>
          </a:p>
        </p:txBody>
      </p:sp>
    </p:spTree>
    <p:extLst>
      <p:ext uri="{BB962C8B-B14F-4D97-AF65-F5344CB8AC3E}">
        <p14:creationId xmlns:p14="http://schemas.microsoft.com/office/powerpoint/2010/main" val="195616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71461-5249-6245-A4EA-C4CEB772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D00AD-A135-D846-A5FF-7B8DC917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CA77F-D29E-E543-A5E8-AD0074C59A49}"/>
              </a:ext>
            </a:extLst>
          </p:cNvPr>
          <p:cNvSpPr txBox="1"/>
          <p:nvPr/>
        </p:nvSpPr>
        <p:spPr>
          <a:xfrm>
            <a:off x="862642" y="948906"/>
            <a:ext cx="75119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Task spaces for: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manipulating a rigid object?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operating a laser pointer?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carrying a tray of glasses to keep them vertical?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3F611C-524B-8C4E-B78A-E8AE92576579}"/>
                  </a:ext>
                </a:extLst>
              </p14:cNvPr>
              <p14:cNvContentPartPr/>
              <p14:nvPr/>
            </p14:nvContentPartPr>
            <p14:xfrm>
              <a:off x="3185168" y="2227946"/>
              <a:ext cx="637560" cy="346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3F611C-524B-8C4E-B78A-E8AE925765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7608" y="2220386"/>
                <a:ext cx="6526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21B544-09E7-0E48-BB00-7C242E013351}"/>
                  </a:ext>
                </a:extLst>
              </p14:cNvPr>
              <p14:cNvContentPartPr/>
              <p14:nvPr/>
            </p14:nvContentPartPr>
            <p14:xfrm>
              <a:off x="2642648" y="2247026"/>
              <a:ext cx="194400" cy="33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21B544-09E7-0E48-BB00-7C242E0133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088" y="2239466"/>
                <a:ext cx="2095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616DD2-9C5E-644B-B5A6-EAD0CB7345D8}"/>
                  </a:ext>
                </a:extLst>
              </p14:cNvPr>
              <p14:cNvContentPartPr/>
              <p14:nvPr/>
            </p14:nvContentPartPr>
            <p14:xfrm>
              <a:off x="3300368" y="3263306"/>
              <a:ext cx="741240" cy="388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616DD2-9C5E-644B-B5A6-EAD0CB7345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2808" y="3256106"/>
                <a:ext cx="7560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8DB336-EB32-8347-826F-BBE240950D24}"/>
                  </a:ext>
                </a:extLst>
              </p14:cNvPr>
              <p14:cNvContentPartPr/>
              <p14:nvPr/>
            </p14:nvContentPartPr>
            <p14:xfrm>
              <a:off x="2832368" y="3353306"/>
              <a:ext cx="297000" cy="297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8DB336-EB32-8347-826F-BBE240950D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4808" y="3345746"/>
                <a:ext cx="3121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6AA89B-C05F-8B4E-828F-01F52EC79242}"/>
                  </a:ext>
                </a:extLst>
              </p14:cNvPr>
              <p14:cNvContentPartPr/>
              <p14:nvPr/>
            </p14:nvContentPartPr>
            <p14:xfrm>
              <a:off x="3432848" y="4571906"/>
              <a:ext cx="155880" cy="295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6AA89B-C05F-8B4E-828F-01F52EC792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5288" y="4564346"/>
                <a:ext cx="1710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BAE587-5A76-B042-B27A-0283C0130FC1}"/>
                  </a:ext>
                </a:extLst>
              </p14:cNvPr>
              <p14:cNvContentPartPr/>
              <p14:nvPr/>
            </p14:nvContentPartPr>
            <p14:xfrm>
              <a:off x="5980928" y="4436906"/>
              <a:ext cx="736200" cy="542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BAE587-5A76-B042-B27A-0283C0130F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3368" y="4429346"/>
                <a:ext cx="75096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F1F1281-E771-BA42-B4E2-C67032A56D25}"/>
                  </a:ext>
                </a:extLst>
              </p14:cNvPr>
              <p14:cNvContentPartPr/>
              <p14:nvPr/>
            </p14:nvContentPartPr>
            <p14:xfrm>
              <a:off x="4976528" y="4564346"/>
              <a:ext cx="792360" cy="312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F1F1281-E771-BA42-B4E2-C67032A56D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8968" y="4556786"/>
                <a:ext cx="8074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229620E-FC05-624E-BFFE-551960277BE7}"/>
                  </a:ext>
                </a:extLst>
              </p14:cNvPr>
              <p14:cNvContentPartPr/>
              <p14:nvPr/>
            </p14:nvContentPartPr>
            <p14:xfrm>
              <a:off x="4712288" y="4710866"/>
              <a:ext cx="164520" cy="254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229620E-FC05-624E-BFFE-551960277B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4728" y="4703317"/>
                <a:ext cx="179280" cy="269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438F229-224E-9F4C-A0D5-B3FD65542BA7}"/>
                  </a:ext>
                </a:extLst>
              </p14:cNvPr>
              <p14:cNvContentPartPr/>
              <p14:nvPr/>
            </p14:nvContentPartPr>
            <p14:xfrm>
              <a:off x="3677288" y="4542746"/>
              <a:ext cx="311040" cy="31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438F229-224E-9F4C-A0D5-B3FD65542B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69728" y="4535186"/>
                <a:ext cx="3261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3FE0676-140A-8C4E-9EEA-A154FF072CE5}"/>
                  </a:ext>
                </a:extLst>
              </p14:cNvPr>
              <p14:cNvContentPartPr/>
              <p14:nvPr/>
            </p14:nvContentPartPr>
            <p14:xfrm>
              <a:off x="2737328" y="4549226"/>
              <a:ext cx="298440" cy="459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3FE0676-140A-8C4E-9EEA-A154FF072C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9768" y="4541666"/>
                <a:ext cx="31356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FA2B423-813B-354F-A129-E8C93DE7829F}"/>
                  </a:ext>
                </a:extLst>
              </p14:cNvPr>
              <p14:cNvContentPartPr/>
              <p14:nvPr/>
            </p14:nvContentPartPr>
            <p14:xfrm>
              <a:off x="7854728" y="4721666"/>
              <a:ext cx="1440" cy="2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FA2B423-813B-354F-A129-E8C93DE7829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47168" y="4714106"/>
                <a:ext cx="1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938C83E-57C6-F041-BDD2-EC6A9099ED79}"/>
                  </a:ext>
                </a:extLst>
              </p14:cNvPr>
              <p14:cNvContentPartPr/>
              <p14:nvPr/>
            </p14:nvContentPartPr>
            <p14:xfrm>
              <a:off x="8124368" y="4616906"/>
              <a:ext cx="467280" cy="293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938C83E-57C6-F041-BDD2-EC6A9099ED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16802" y="4609355"/>
                <a:ext cx="482412" cy="308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B68FB7F-F6DE-C144-8520-031A6A1A6FF2}"/>
                  </a:ext>
                </a:extLst>
              </p14:cNvPr>
              <p14:cNvContentPartPr/>
              <p14:nvPr/>
            </p14:nvContentPartPr>
            <p14:xfrm>
              <a:off x="7817288" y="4789346"/>
              <a:ext cx="214560" cy="274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B68FB7F-F6DE-C144-8520-031A6A1A6F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09728" y="4781786"/>
                <a:ext cx="2296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59775C3-32FB-5A4C-8CD1-94F1C5C3BDA6}"/>
                  </a:ext>
                </a:extLst>
              </p14:cNvPr>
              <p14:cNvContentPartPr/>
              <p14:nvPr/>
            </p14:nvContentPartPr>
            <p14:xfrm>
              <a:off x="7287728" y="4571906"/>
              <a:ext cx="400680" cy="354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59775C3-32FB-5A4C-8CD1-94F1C5C3BD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80168" y="4564346"/>
                <a:ext cx="4158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D8C1A7B-91BA-2D4F-867D-39D68B4AFD36}"/>
                  </a:ext>
                </a:extLst>
              </p14:cNvPr>
              <p14:cNvContentPartPr/>
              <p14:nvPr/>
            </p14:nvContentPartPr>
            <p14:xfrm>
              <a:off x="6932768" y="4708706"/>
              <a:ext cx="187200" cy="162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D8C1A7B-91BA-2D4F-867D-39D68B4AFD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25208" y="4701146"/>
                <a:ext cx="20232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74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456</Words>
  <Application>Microsoft Macintosh PowerPoint</Application>
  <PresentationFormat>Widescreen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107</cp:revision>
  <cp:lastPrinted>2020-09-17T14:07:13Z</cp:lastPrinted>
  <dcterms:created xsi:type="dcterms:W3CDTF">2020-09-16T15:38:21Z</dcterms:created>
  <dcterms:modified xsi:type="dcterms:W3CDTF">2020-11-24T00:14:58Z</dcterms:modified>
</cp:coreProperties>
</file>